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3.xml" ContentType="application/vnd.openxmlformats-officedocument.them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4.xml" ContentType="application/vnd.openxmlformats-officedocument.them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5.xml" ContentType="application/vnd.openxmlformats-officedocument.them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6.xml" ContentType="application/vnd.openxmlformats-officedocument.theme+xml"/>
  <Override PartName="/ppt/slideLayouts/slideLayout98.xml" ContentType="application/vnd.openxmlformats-officedocument.presentationml.slideLayout+xml"/>
  <Override PartName="/ppt/theme/theme7.xml" ContentType="application/vnd.openxmlformats-officedocument.theme+xml"/>
  <Override PartName="/ppt/slideLayouts/slideLayout99.xml" ContentType="application/vnd.openxmlformats-officedocument.presentationml.slideLayout+xml"/>
  <Override PartName="/ppt/theme/theme8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9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10.xml" ContentType="application/vnd.openxmlformats-officedocument.theme+xml"/>
  <Override PartName="/ppt/tags/tag1.xml" ContentType="application/vnd.openxmlformats-officedocument.presentationml.tags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  <p:sldMasterId id="2147483684" r:id="rId5"/>
    <p:sldMasterId id="2147483704" r:id="rId6"/>
    <p:sldMasterId id="2147483738" r:id="rId7"/>
    <p:sldMasterId id="2147484188" r:id="rId8"/>
    <p:sldMasterId id="2147484210" r:id="rId9"/>
    <p:sldMasterId id="2147484217" r:id="rId10"/>
    <p:sldMasterId id="2147484219" r:id="rId11"/>
    <p:sldMasterId id="2147484224" r:id="rId12"/>
    <p:sldMasterId id="2147483827" r:id="rId13"/>
  </p:sldMasterIdLst>
  <p:notesMasterIdLst>
    <p:notesMasterId r:id="rId20"/>
  </p:notesMasterIdLst>
  <p:sldIdLst>
    <p:sldId id="2147482673" r:id="rId14"/>
    <p:sldId id="256" r:id="rId15"/>
    <p:sldId id="2147483249" r:id="rId16"/>
    <p:sldId id="2147483250" r:id="rId17"/>
    <p:sldId id="2147483228" r:id="rId18"/>
    <p:sldId id="214748324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40C5405-0100-3ABD-74F4-CE52BF6C7DC3}" name="DSO Entity" initials="MA" userId="DSO Entity" providerId="None"/>
  <p188:author id="{91AEEB0A-2D21-AEFE-72DB-77E859832387}" name="Franck Dia Wagoum" initials="FD" userId="S::fdiawagoum@entsoe.eu::9dc320dc-577f-4f38-9445-4d4dd9a57fb3" providerId="AD"/>
  <p188:author id="{F9907B35-5181-8EB6-8247-F622CDDE8C24}" name="Lea Dehaudt" initials="LD" userId="S::ldehaudt@entsoe.eu::77102f70-1175-4223-8d96-a2ece5599e69" providerId="AD"/>
  <p188:author id="{0E93CA37-50B1-6259-13CF-D6599220FCE9}" name="Shilpa Bindu" initials="SB" userId="Shilpa Bindu" providerId="None"/>
  <p188:author id="{86D2353E-E8BA-21FE-1D28-FD4B43D327DE}" name="Marco Foresti" initials="MF" userId="S::mforesti@entsoe.eu::ae570ff3-332a-4855-b050-9bf62b272f14" providerId="AD"/>
  <p188:author id="{67FEB04B-1C4A-9453-3A04-0AA7E70F1D17}" name="Ioannis Theologitis" initials="IT" userId="S::itheologitis@entsoe.eu::e01622ba-7130-44cc-b28b-209111e6e455" providerId="AD"/>
  <p188:author id="{D7CE7875-AEA4-8435-4719-7BEB3ED51CF1}" name="Ilaria Federici" initials="IF" userId="S::ifederici@entsoe.eu::a15aab43-aeaa-4dea-855f-f9bfd06e7872" providerId="AD"/>
  <p188:author id="{BDBD6D7E-B6A6-D3B7-5BB2-7C262959E6E4}" name="Emil Tan" initials="ET" userId="S::etan@entsoe.eu::fe9e1e8c-1855-4b4c-8ce4-1aabe7b86007" providerId="AD"/>
  <p188:author id="{CEC14DAE-2AAD-0838-289B-5532E1692666}" name="Rodrigo Barbosa" initials="RB" userId="S::rbarbosa1@entsoe.eu::41bb04f7-341b-46d3-8238-ac8c1f8b0ab1" providerId="AD"/>
  <p188:author id="{6D7CE8D0-A2D0-BF18-223F-76E3AEEF3BBD}" name="Sarah Schulze" initials="SS" userId="S::sschulze@entsoe.eu::b2a5ac6e-211b-46f7-8eee-60569d5efeb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1D1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4E5A6A-47CD-FF1E-21F4-BECE34BFE81A}" v="56" dt="2025-05-28T08:15:37.631"/>
    <p1510:client id="{F3C98122-952E-1F10-9F72-7AE072DA8654}" v="385" dt="2025-05-27T14:39:21.924"/>
    <p1510:client id="{F7450808-F950-4394-9494-C2E25C626D54}" v="71" dt="2025-05-27T15:07:56.0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5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4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2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1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de-DE"/>
              <a:t>Title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chart</a:t>
            </a:r>
            <a:endParaRPr lang="de-DE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de-DE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4.3</c:v>
                </c:pt>
                <c:pt idx="1">
                  <c:v>1.5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B1-5B48-8B9E-0F434E37979F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Data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2.4</c:v>
                </c:pt>
                <c:pt idx="1">
                  <c:v>2.4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B1-5B48-8B9E-0F434E37979F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Data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9B1-5B48-8B9E-0F434E3797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100"/>
        <c:axId val="112657952"/>
        <c:axId val="-79949744"/>
      </c:barChart>
      <c:catAx>
        <c:axId val="1126579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-79949744"/>
        <c:crosses val="autoZero"/>
        <c:auto val="1"/>
        <c:lblAlgn val="ctr"/>
        <c:lblOffset val="100"/>
        <c:noMultiLvlLbl val="0"/>
      </c:catAx>
      <c:valAx>
        <c:axId val="-799497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2657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sv-SE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de-DE"/>
              <a:t>Title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chart</a:t>
            </a:r>
            <a:endParaRPr lang="de-DE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de-DE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4.3</c:v>
                </c:pt>
                <c:pt idx="1">
                  <c:v>1.5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B1-5B48-8B9E-0F434E37979F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Data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2.4</c:v>
                </c:pt>
                <c:pt idx="1">
                  <c:v>2.4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B1-5B48-8B9E-0F434E37979F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Data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9B1-5B48-8B9E-0F434E3797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100"/>
        <c:axId val="112657952"/>
        <c:axId val="-79949744"/>
      </c:barChart>
      <c:catAx>
        <c:axId val="1126579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-79949744"/>
        <c:crosses val="autoZero"/>
        <c:auto val="1"/>
        <c:lblAlgn val="ctr"/>
        <c:lblOffset val="100"/>
        <c:noMultiLvlLbl val="0"/>
      </c:catAx>
      <c:valAx>
        <c:axId val="-799497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2657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sv-SE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31313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de-DE"/>
              <a:t>Title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chart</a:t>
            </a:r>
            <a:r>
              <a:rPr lang="de-DE"/>
              <a:t>; </a:t>
            </a:r>
            <a:r>
              <a:rPr lang="de-DE" err="1"/>
              <a:t>edit</a:t>
            </a:r>
            <a:r>
              <a:rPr lang="de-DE"/>
              <a:t> </a:t>
            </a:r>
            <a:r>
              <a:rPr lang="de-DE" err="1"/>
              <a:t>data</a:t>
            </a:r>
            <a:r>
              <a:rPr lang="de-DE"/>
              <a:t> /</a:t>
            </a:r>
            <a:r>
              <a:rPr lang="de-DE" err="1"/>
              <a:t>colours</a:t>
            </a:r>
            <a:r>
              <a:rPr lang="de-DE"/>
              <a:t> </a:t>
            </a:r>
            <a:r>
              <a:rPr lang="de-DE" err="1"/>
              <a:t>by</a:t>
            </a:r>
            <a:r>
              <a:rPr lang="de-DE"/>
              <a:t> </a:t>
            </a:r>
            <a:r>
              <a:rPr lang="de-DE" err="1"/>
              <a:t>using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icons</a:t>
            </a:r>
            <a:r>
              <a:rPr lang="de-DE"/>
              <a:t> </a:t>
            </a:r>
            <a:r>
              <a:rPr lang="de-DE" err="1"/>
              <a:t>which</a:t>
            </a:r>
            <a:r>
              <a:rPr lang="de-DE"/>
              <a:t> </a:t>
            </a:r>
            <a:r>
              <a:rPr lang="de-DE" err="1"/>
              <a:t>appear</a:t>
            </a:r>
            <a:r>
              <a:rPr lang="de-DE"/>
              <a:t> on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right</a:t>
            </a:r>
            <a:r>
              <a:rPr lang="de-DE"/>
              <a:t> </a:t>
            </a:r>
            <a:r>
              <a:rPr lang="de-DE" err="1"/>
              <a:t>side</a:t>
            </a:r>
            <a:r>
              <a:rPr lang="de-DE"/>
              <a:t> </a:t>
            </a:r>
            <a:r>
              <a:rPr lang="de-DE" err="1"/>
              <a:t>if</a:t>
            </a:r>
            <a:r>
              <a:rPr lang="de-DE"/>
              <a:t> </a:t>
            </a:r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click</a:t>
            </a:r>
            <a:r>
              <a:rPr lang="de-DE"/>
              <a:t>  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31313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sv-SE"/>
        </a:p>
      </c:txPr>
    </c:title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Tabelle1!$A$2:$A$6</c:f>
              <c:numCache>
                <c:formatCode>m/d/yyyy</c:formatCode>
                <c:ptCount val="5"/>
                <c:pt idx="0">
                  <c:v>43525</c:v>
                </c:pt>
                <c:pt idx="1">
                  <c:v>43617</c:v>
                </c:pt>
                <c:pt idx="2">
                  <c:v>43647</c:v>
                </c:pt>
                <c:pt idx="3">
                  <c:v>43678</c:v>
                </c:pt>
                <c:pt idx="4">
                  <c:v>43344</c:v>
                </c:pt>
              </c:numCache>
            </c:num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35-0840-AE9B-B74998F1490A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Data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Tabelle1!$A$2:$A$6</c:f>
              <c:numCache>
                <c:formatCode>m/d/yyyy</c:formatCode>
                <c:ptCount val="5"/>
                <c:pt idx="0">
                  <c:v>43525</c:v>
                </c:pt>
                <c:pt idx="1">
                  <c:v>43617</c:v>
                </c:pt>
                <c:pt idx="2">
                  <c:v>43647</c:v>
                </c:pt>
                <c:pt idx="3">
                  <c:v>43678</c:v>
                </c:pt>
                <c:pt idx="4">
                  <c:v>43344</c:v>
                </c:pt>
              </c:numCache>
            </c:numRef>
          </c:cat>
          <c:val>
            <c:numRef>
              <c:f>Tabelle1!$C$2:$C$6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35-0840-AE9B-B74998F1490A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Column 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numRef>
              <c:f>Tabelle1!$A$2:$A$6</c:f>
              <c:numCache>
                <c:formatCode>m/d/yyyy</c:formatCode>
                <c:ptCount val="5"/>
                <c:pt idx="0">
                  <c:v>43525</c:v>
                </c:pt>
                <c:pt idx="1">
                  <c:v>43617</c:v>
                </c:pt>
                <c:pt idx="2">
                  <c:v>43647</c:v>
                </c:pt>
                <c:pt idx="3">
                  <c:v>43678</c:v>
                </c:pt>
                <c:pt idx="4">
                  <c:v>43344</c:v>
                </c:pt>
              </c:numCache>
            </c:numRef>
          </c:cat>
          <c:val>
            <c:numRef>
              <c:f>Tabelle1!$D$2:$D$6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2-A135-0840-AE9B-B74998F1490A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Column 2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cat>
            <c:numRef>
              <c:f>Tabelle1!$A$2:$A$6</c:f>
              <c:numCache>
                <c:formatCode>m/d/yyyy</c:formatCode>
                <c:ptCount val="5"/>
                <c:pt idx="0">
                  <c:v>43525</c:v>
                </c:pt>
                <c:pt idx="1">
                  <c:v>43617</c:v>
                </c:pt>
                <c:pt idx="2">
                  <c:v>43647</c:v>
                </c:pt>
                <c:pt idx="3">
                  <c:v>43678</c:v>
                </c:pt>
                <c:pt idx="4">
                  <c:v>43344</c:v>
                </c:pt>
              </c:numCache>
            </c:numRef>
          </c:cat>
          <c:val>
            <c:numRef>
              <c:f>Tabelle1!$E$2:$E$6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3-A135-0840-AE9B-B74998F149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62096"/>
        <c:axId val="90308880"/>
      </c:areaChart>
      <c:dateAx>
        <c:axId val="5862096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31313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90308880"/>
        <c:crosses val="autoZero"/>
        <c:auto val="1"/>
        <c:lblOffset val="100"/>
        <c:baseTimeUnit val="months"/>
      </c:dateAx>
      <c:valAx>
        <c:axId val="90308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31313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586209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31313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sv-SE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313131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sv-SE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de-DE"/>
              <a:t>Edit title of pie chart here</a:t>
            </a:r>
            <a:endParaRPr lang="en-US"/>
          </a:p>
        </c:rich>
      </c:tx>
      <c:layout>
        <c:manualLayout>
          <c:xMode val="edge"/>
          <c:yMode val="edge"/>
          <c:x val="0.17198479785250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explosion val="1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723-114E-9886-4C74289445E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723-114E-9886-4C74289445E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723-114E-9886-4C74289445E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723-114E-9886-4C74289445E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723-114E-9886-4C74289445E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723-114E-9886-4C74289445EE}"/>
              </c:ext>
            </c:extLst>
          </c:dPt>
          <c:cat>
            <c:strRef>
              <c:f>Tabelle1!$A$2:$A$7</c:f>
              <c:strCache>
                <c:ptCount val="6"/>
                <c:pt idx="0">
                  <c:v>1. Lorem</c:v>
                </c:pt>
                <c:pt idx="1">
                  <c:v>2. Lorem</c:v>
                </c:pt>
                <c:pt idx="2">
                  <c:v>3. Lorem</c:v>
                </c:pt>
                <c:pt idx="3">
                  <c:v>4. Lorem</c:v>
                </c:pt>
                <c:pt idx="4">
                  <c:v>5. Lorem</c:v>
                </c:pt>
                <c:pt idx="5">
                  <c:v>6.Lorem</c:v>
                </c:pt>
              </c:strCache>
            </c:strRef>
          </c:cat>
          <c:val>
            <c:numRef>
              <c:f>Tabelle1!$B$2:$B$7</c:f>
              <c:numCache>
                <c:formatCode>General</c:formatCode>
                <c:ptCount val="6"/>
                <c:pt idx="0">
                  <c:v>40</c:v>
                </c:pt>
                <c:pt idx="1">
                  <c:v>20</c:v>
                </c:pt>
                <c:pt idx="2">
                  <c:v>5</c:v>
                </c:pt>
                <c:pt idx="3">
                  <c:v>5</c:v>
                </c:pt>
                <c:pt idx="4">
                  <c:v>10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723-114E-9886-4C74289445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sv-SE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de-DE"/>
              <a:t>Title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chart</a:t>
            </a:r>
            <a:endParaRPr lang="de-DE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de-DE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4.3</c:v>
                </c:pt>
                <c:pt idx="1">
                  <c:v>1.5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B1-5B48-8B9E-0F434E37979F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Data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2.4</c:v>
                </c:pt>
                <c:pt idx="1">
                  <c:v>2.4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B1-5B48-8B9E-0F434E37979F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Data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9B1-5B48-8B9E-0F434E3797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100"/>
        <c:axId val="112657952"/>
        <c:axId val="-79949744"/>
      </c:barChart>
      <c:catAx>
        <c:axId val="1126579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-79949744"/>
        <c:crosses val="autoZero"/>
        <c:auto val="1"/>
        <c:lblAlgn val="ctr"/>
        <c:lblOffset val="100"/>
        <c:noMultiLvlLbl val="0"/>
      </c:catAx>
      <c:valAx>
        <c:axId val="-799497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2657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sv-SE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31313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de-DE"/>
              <a:t>Title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chart</a:t>
            </a:r>
            <a:r>
              <a:rPr lang="de-DE"/>
              <a:t>; </a:t>
            </a:r>
            <a:r>
              <a:rPr lang="de-DE" err="1"/>
              <a:t>edit</a:t>
            </a:r>
            <a:r>
              <a:rPr lang="de-DE"/>
              <a:t> </a:t>
            </a:r>
            <a:r>
              <a:rPr lang="de-DE" err="1"/>
              <a:t>data</a:t>
            </a:r>
            <a:r>
              <a:rPr lang="de-DE"/>
              <a:t> /</a:t>
            </a:r>
            <a:r>
              <a:rPr lang="de-DE" err="1"/>
              <a:t>colours</a:t>
            </a:r>
            <a:r>
              <a:rPr lang="de-DE"/>
              <a:t> </a:t>
            </a:r>
            <a:r>
              <a:rPr lang="de-DE" err="1"/>
              <a:t>by</a:t>
            </a:r>
            <a:r>
              <a:rPr lang="de-DE"/>
              <a:t> </a:t>
            </a:r>
            <a:r>
              <a:rPr lang="de-DE" err="1"/>
              <a:t>using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icons</a:t>
            </a:r>
            <a:r>
              <a:rPr lang="de-DE"/>
              <a:t> </a:t>
            </a:r>
            <a:r>
              <a:rPr lang="de-DE" err="1"/>
              <a:t>which</a:t>
            </a:r>
            <a:r>
              <a:rPr lang="de-DE"/>
              <a:t> </a:t>
            </a:r>
            <a:r>
              <a:rPr lang="de-DE" err="1"/>
              <a:t>appear</a:t>
            </a:r>
            <a:r>
              <a:rPr lang="de-DE"/>
              <a:t> on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right</a:t>
            </a:r>
            <a:r>
              <a:rPr lang="de-DE"/>
              <a:t> </a:t>
            </a:r>
            <a:r>
              <a:rPr lang="de-DE" err="1"/>
              <a:t>side</a:t>
            </a:r>
            <a:r>
              <a:rPr lang="de-DE"/>
              <a:t> </a:t>
            </a:r>
            <a:r>
              <a:rPr lang="de-DE" err="1"/>
              <a:t>if</a:t>
            </a:r>
            <a:r>
              <a:rPr lang="de-DE"/>
              <a:t> </a:t>
            </a:r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click</a:t>
            </a:r>
            <a:r>
              <a:rPr lang="de-DE"/>
              <a:t>  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31313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sv-SE"/>
        </a:p>
      </c:txPr>
    </c:title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Tabelle1!$A$2:$A$6</c:f>
              <c:numCache>
                <c:formatCode>m/d/yyyy</c:formatCode>
                <c:ptCount val="5"/>
                <c:pt idx="0">
                  <c:v>43525</c:v>
                </c:pt>
                <c:pt idx="1">
                  <c:v>43617</c:v>
                </c:pt>
                <c:pt idx="2">
                  <c:v>43647</c:v>
                </c:pt>
                <c:pt idx="3">
                  <c:v>43678</c:v>
                </c:pt>
                <c:pt idx="4">
                  <c:v>43344</c:v>
                </c:pt>
              </c:numCache>
            </c:num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35-0840-AE9B-B74998F1490A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Data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Tabelle1!$A$2:$A$6</c:f>
              <c:numCache>
                <c:formatCode>m/d/yyyy</c:formatCode>
                <c:ptCount val="5"/>
                <c:pt idx="0">
                  <c:v>43525</c:v>
                </c:pt>
                <c:pt idx="1">
                  <c:v>43617</c:v>
                </c:pt>
                <c:pt idx="2">
                  <c:v>43647</c:v>
                </c:pt>
                <c:pt idx="3">
                  <c:v>43678</c:v>
                </c:pt>
                <c:pt idx="4">
                  <c:v>43344</c:v>
                </c:pt>
              </c:numCache>
            </c:numRef>
          </c:cat>
          <c:val>
            <c:numRef>
              <c:f>Tabelle1!$C$2:$C$6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35-0840-AE9B-B74998F1490A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Column 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numRef>
              <c:f>Tabelle1!$A$2:$A$6</c:f>
              <c:numCache>
                <c:formatCode>m/d/yyyy</c:formatCode>
                <c:ptCount val="5"/>
                <c:pt idx="0">
                  <c:v>43525</c:v>
                </c:pt>
                <c:pt idx="1">
                  <c:v>43617</c:v>
                </c:pt>
                <c:pt idx="2">
                  <c:v>43647</c:v>
                </c:pt>
                <c:pt idx="3">
                  <c:v>43678</c:v>
                </c:pt>
                <c:pt idx="4">
                  <c:v>43344</c:v>
                </c:pt>
              </c:numCache>
            </c:numRef>
          </c:cat>
          <c:val>
            <c:numRef>
              <c:f>Tabelle1!$D$2:$D$6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2-A135-0840-AE9B-B74998F1490A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Column 2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cat>
            <c:numRef>
              <c:f>Tabelle1!$A$2:$A$6</c:f>
              <c:numCache>
                <c:formatCode>m/d/yyyy</c:formatCode>
                <c:ptCount val="5"/>
                <c:pt idx="0">
                  <c:v>43525</c:v>
                </c:pt>
                <c:pt idx="1">
                  <c:v>43617</c:v>
                </c:pt>
                <c:pt idx="2">
                  <c:v>43647</c:v>
                </c:pt>
                <c:pt idx="3">
                  <c:v>43678</c:v>
                </c:pt>
                <c:pt idx="4">
                  <c:v>43344</c:v>
                </c:pt>
              </c:numCache>
            </c:numRef>
          </c:cat>
          <c:val>
            <c:numRef>
              <c:f>Tabelle1!$E$2:$E$6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3-A135-0840-AE9B-B74998F149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62096"/>
        <c:axId val="90308880"/>
      </c:areaChart>
      <c:dateAx>
        <c:axId val="5862096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31313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90308880"/>
        <c:crosses val="autoZero"/>
        <c:auto val="1"/>
        <c:lblOffset val="100"/>
        <c:baseTimeUnit val="months"/>
      </c:dateAx>
      <c:valAx>
        <c:axId val="90308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31313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586209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31313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sv-SE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313131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sv-SE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de-DE"/>
              <a:t>Edit title of pie chart here</a:t>
            </a:r>
            <a:endParaRPr lang="en-US"/>
          </a:p>
        </c:rich>
      </c:tx>
      <c:layout>
        <c:manualLayout>
          <c:xMode val="edge"/>
          <c:yMode val="edge"/>
          <c:x val="0.17198479785250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explosion val="1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723-114E-9886-4C74289445E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723-114E-9886-4C74289445E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723-114E-9886-4C74289445E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723-114E-9886-4C74289445E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723-114E-9886-4C74289445E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723-114E-9886-4C74289445EE}"/>
              </c:ext>
            </c:extLst>
          </c:dPt>
          <c:cat>
            <c:strRef>
              <c:f>Tabelle1!$A$2:$A$7</c:f>
              <c:strCache>
                <c:ptCount val="6"/>
                <c:pt idx="0">
                  <c:v>1. Lorem</c:v>
                </c:pt>
                <c:pt idx="1">
                  <c:v>2. Lorem</c:v>
                </c:pt>
                <c:pt idx="2">
                  <c:v>3. Lorem</c:v>
                </c:pt>
                <c:pt idx="3">
                  <c:v>4. Lorem</c:v>
                </c:pt>
                <c:pt idx="4">
                  <c:v>5. Lorem</c:v>
                </c:pt>
                <c:pt idx="5">
                  <c:v>6.Lorem</c:v>
                </c:pt>
              </c:strCache>
            </c:strRef>
          </c:cat>
          <c:val>
            <c:numRef>
              <c:f>Tabelle1!$B$2:$B$7</c:f>
              <c:numCache>
                <c:formatCode>General</c:formatCode>
                <c:ptCount val="6"/>
                <c:pt idx="0">
                  <c:v>40</c:v>
                </c:pt>
                <c:pt idx="1">
                  <c:v>20</c:v>
                </c:pt>
                <c:pt idx="2">
                  <c:v>5</c:v>
                </c:pt>
                <c:pt idx="3">
                  <c:v>5</c:v>
                </c:pt>
                <c:pt idx="4">
                  <c:v>10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723-114E-9886-4C74289445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sv-S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31313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de-DE"/>
              <a:t>Title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chart</a:t>
            </a:r>
            <a:r>
              <a:rPr lang="de-DE"/>
              <a:t>; </a:t>
            </a:r>
            <a:r>
              <a:rPr lang="de-DE" err="1"/>
              <a:t>edit</a:t>
            </a:r>
            <a:r>
              <a:rPr lang="de-DE"/>
              <a:t> </a:t>
            </a:r>
            <a:r>
              <a:rPr lang="de-DE" err="1"/>
              <a:t>data</a:t>
            </a:r>
            <a:r>
              <a:rPr lang="de-DE"/>
              <a:t> /</a:t>
            </a:r>
            <a:r>
              <a:rPr lang="de-DE" err="1"/>
              <a:t>colours</a:t>
            </a:r>
            <a:r>
              <a:rPr lang="de-DE"/>
              <a:t> </a:t>
            </a:r>
            <a:r>
              <a:rPr lang="de-DE" err="1"/>
              <a:t>by</a:t>
            </a:r>
            <a:r>
              <a:rPr lang="de-DE"/>
              <a:t> </a:t>
            </a:r>
            <a:r>
              <a:rPr lang="de-DE" err="1"/>
              <a:t>using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icons</a:t>
            </a:r>
            <a:r>
              <a:rPr lang="de-DE"/>
              <a:t> </a:t>
            </a:r>
            <a:r>
              <a:rPr lang="de-DE" err="1"/>
              <a:t>which</a:t>
            </a:r>
            <a:r>
              <a:rPr lang="de-DE"/>
              <a:t> </a:t>
            </a:r>
            <a:r>
              <a:rPr lang="de-DE" err="1"/>
              <a:t>appear</a:t>
            </a:r>
            <a:r>
              <a:rPr lang="de-DE"/>
              <a:t> on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right</a:t>
            </a:r>
            <a:r>
              <a:rPr lang="de-DE"/>
              <a:t> </a:t>
            </a:r>
            <a:r>
              <a:rPr lang="de-DE" err="1"/>
              <a:t>side</a:t>
            </a:r>
            <a:r>
              <a:rPr lang="de-DE"/>
              <a:t> </a:t>
            </a:r>
            <a:r>
              <a:rPr lang="de-DE" err="1"/>
              <a:t>if</a:t>
            </a:r>
            <a:r>
              <a:rPr lang="de-DE"/>
              <a:t> </a:t>
            </a:r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click</a:t>
            </a:r>
            <a:r>
              <a:rPr lang="de-DE"/>
              <a:t>  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31313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sv-SE"/>
        </a:p>
      </c:txPr>
    </c:title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Tabelle1!$A$2:$A$6</c:f>
              <c:numCache>
                <c:formatCode>m/d/yyyy</c:formatCode>
                <c:ptCount val="5"/>
                <c:pt idx="0">
                  <c:v>43525</c:v>
                </c:pt>
                <c:pt idx="1">
                  <c:v>43617</c:v>
                </c:pt>
                <c:pt idx="2">
                  <c:v>43647</c:v>
                </c:pt>
                <c:pt idx="3">
                  <c:v>43678</c:v>
                </c:pt>
                <c:pt idx="4">
                  <c:v>43344</c:v>
                </c:pt>
              </c:numCache>
            </c:num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35-0840-AE9B-B74998F1490A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Data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Tabelle1!$A$2:$A$6</c:f>
              <c:numCache>
                <c:formatCode>m/d/yyyy</c:formatCode>
                <c:ptCount val="5"/>
                <c:pt idx="0">
                  <c:v>43525</c:v>
                </c:pt>
                <c:pt idx="1">
                  <c:v>43617</c:v>
                </c:pt>
                <c:pt idx="2">
                  <c:v>43647</c:v>
                </c:pt>
                <c:pt idx="3">
                  <c:v>43678</c:v>
                </c:pt>
                <c:pt idx="4">
                  <c:v>43344</c:v>
                </c:pt>
              </c:numCache>
            </c:numRef>
          </c:cat>
          <c:val>
            <c:numRef>
              <c:f>Tabelle1!$C$2:$C$6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35-0840-AE9B-B74998F1490A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Column 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numRef>
              <c:f>Tabelle1!$A$2:$A$6</c:f>
              <c:numCache>
                <c:formatCode>m/d/yyyy</c:formatCode>
                <c:ptCount val="5"/>
                <c:pt idx="0">
                  <c:v>43525</c:v>
                </c:pt>
                <c:pt idx="1">
                  <c:v>43617</c:v>
                </c:pt>
                <c:pt idx="2">
                  <c:v>43647</c:v>
                </c:pt>
                <c:pt idx="3">
                  <c:v>43678</c:v>
                </c:pt>
                <c:pt idx="4">
                  <c:v>43344</c:v>
                </c:pt>
              </c:numCache>
            </c:numRef>
          </c:cat>
          <c:val>
            <c:numRef>
              <c:f>Tabelle1!$D$2:$D$6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2-A135-0840-AE9B-B74998F1490A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Column 2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cat>
            <c:numRef>
              <c:f>Tabelle1!$A$2:$A$6</c:f>
              <c:numCache>
                <c:formatCode>m/d/yyyy</c:formatCode>
                <c:ptCount val="5"/>
                <c:pt idx="0">
                  <c:v>43525</c:v>
                </c:pt>
                <c:pt idx="1">
                  <c:v>43617</c:v>
                </c:pt>
                <c:pt idx="2">
                  <c:v>43647</c:v>
                </c:pt>
                <c:pt idx="3">
                  <c:v>43678</c:v>
                </c:pt>
                <c:pt idx="4">
                  <c:v>43344</c:v>
                </c:pt>
              </c:numCache>
            </c:numRef>
          </c:cat>
          <c:val>
            <c:numRef>
              <c:f>Tabelle1!$E$2:$E$6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3-A135-0840-AE9B-B74998F149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62096"/>
        <c:axId val="90308880"/>
      </c:areaChart>
      <c:dateAx>
        <c:axId val="5862096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31313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90308880"/>
        <c:crosses val="autoZero"/>
        <c:auto val="1"/>
        <c:lblOffset val="100"/>
        <c:baseTimeUnit val="months"/>
      </c:dateAx>
      <c:valAx>
        <c:axId val="90308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31313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586209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31313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sv-SE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313131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sv-S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de-DE"/>
              <a:t>Edit title of pie chart here</a:t>
            </a:r>
            <a:endParaRPr lang="en-US"/>
          </a:p>
        </c:rich>
      </c:tx>
      <c:layout>
        <c:manualLayout>
          <c:xMode val="edge"/>
          <c:yMode val="edge"/>
          <c:x val="0.17198479785250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explosion val="1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723-114E-9886-4C74289445E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723-114E-9886-4C74289445E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723-114E-9886-4C74289445E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723-114E-9886-4C74289445E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723-114E-9886-4C74289445E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723-114E-9886-4C74289445EE}"/>
              </c:ext>
            </c:extLst>
          </c:dPt>
          <c:cat>
            <c:strRef>
              <c:f>Tabelle1!$A$2:$A$7</c:f>
              <c:strCache>
                <c:ptCount val="6"/>
                <c:pt idx="0">
                  <c:v>1. Lorem</c:v>
                </c:pt>
                <c:pt idx="1">
                  <c:v>2. Lorem</c:v>
                </c:pt>
                <c:pt idx="2">
                  <c:v>3. Lorem</c:v>
                </c:pt>
                <c:pt idx="3">
                  <c:v>4. Lorem</c:v>
                </c:pt>
                <c:pt idx="4">
                  <c:v>5. Lorem</c:v>
                </c:pt>
                <c:pt idx="5">
                  <c:v>6.Lorem</c:v>
                </c:pt>
              </c:strCache>
            </c:strRef>
          </c:cat>
          <c:val>
            <c:numRef>
              <c:f>Tabelle1!$B$2:$B$7</c:f>
              <c:numCache>
                <c:formatCode>General</c:formatCode>
                <c:ptCount val="6"/>
                <c:pt idx="0">
                  <c:v>40</c:v>
                </c:pt>
                <c:pt idx="1">
                  <c:v>20</c:v>
                </c:pt>
                <c:pt idx="2">
                  <c:v>5</c:v>
                </c:pt>
                <c:pt idx="3">
                  <c:v>5</c:v>
                </c:pt>
                <c:pt idx="4">
                  <c:v>10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723-114E-9886-4C74289445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sv-S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de-DE"/>
              <a:t>Title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chart</a:t>
            </a:r>
            <a:endParaRPr lang="de-DE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de-DE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4.3</c:v>
                </c:pt>
                <c:pt idx="1">
                  <c:v>1.5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B1-5B48-8B9E-0F434E37979F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Data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2.4</c:v>
                </c:pt>
                <c:pt idx="1">
                  <c:v>2.4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B1-5B48-8B9E-0F434E37979F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Data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9B1-5B48-8B9E-0F434E3797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100"/>
        <c:axId val="112657952"/>
        <c:axId val="-79949744"/>
      </c:barChart>
      <c:catAx>
        <c:axId val="1126579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-79949744"/>
        <c:crosses val="autoZero"/>
        <c:auto val="1"/>
        <c:lblAlgn val="ctr"/>
        <c:lblOffset val="100"/>
        <c:noMultiLvlLbl val="0"/>
      </c:catAx>
      <c:valAx>
        <c:axId val="-799497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2657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sv-S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31313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de-DE"/>
              <a:t>Title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chart</a:t>
            </a:r>
            <a:r>
              <a:rPr lang="de-DE"/>
              <a:t>; </a:t>
            </a:r>
            <a:r>
              <a:rPr lang="de-DE" err="1"/>
              <a:t>edit</a:t>
            </a:r>
            <a:r>
              <a:rPr lang="de-DE"/>
              <a:t> </a:t>
            </a:r>
            <a:r>
              <a:rPr lang="de-DE" err="1"/>
              <a:t>data</a:t>
            </a:r>
            <a:r>
              <a:rPr lang="de-DE"/>
              <a:t> /</a:t>
            </a:r>
            <a:r>
              <a:rPr lang="de-DE" err="1"/>
              <a:t>colours</a:t>
            </a:r>
            <a:r>
              <a:rPr lang="de-DE"/>
              <a:t> </a:t>
            </a:r>
            <a:r>
              <a:rPr lang="de-DE" err="1"/>
              <a:t>by</a:t>
            </a:r>
            <a:r>
              <a:rPr lang="de-DE"/>
              <a:t> </a:t>
            </a:r>
            <a:r>
              <a:rPr lang="de-DE" err="1"/>
              <a:t>using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icons</a:t>
            </a:r>
            <a:r>
              <a:rPr lang="de-DE"/>
              <a:t> </a:t>
            </a:r>
            <a:r>
              <a:rPr lang="de-DE" err="1"/>
              <a:t>which</a:t>
            </a:r>
            <a:r>
              <a:rPr lang="de-DE"/>
              <a:t> </a:t>
            </a:r>
            <a:r>
              <a:rPr lang="de-DE" err="1"/>
              <a:t>appear</a:t>
            </a:r>
            <a:r>
              <a:rPr lang="de-DE"/>
              <a:t> on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right</a:t>
            </a:r>
            <a:r>
              <a:rPr lang="de-DE"/>
              <a:t> </a:t>
            </a:r>
            <a:r>
              <a:rPr lang="de-DE" err="1"/>
              <a:t>side</a:t>
            </a:r>
            <a:r>
              <a:rPr lang="de-DE"/>
              <a:t> </a:t>
            </a:r>
            <a:r>
              <a:rPr lang="de-DE" err="1"/>
              <a:t>if</a:t>
            </a:r>
            <a:r>
              <a:rPr lang="de-DE"/>
              <a:t> </a:t>
            </a:r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click</a:t>
            </a:r>
            <a:r>
              <a:rPr lang="de-DE"/>
              <a:t>  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31313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sv-SE"/>
        </a:p>
      </c:txPr>
    </c:title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Tabelle1!$A$2:$A$6</c:f>
              <c:numCache>
                <c:formatCode>m/d/yyyy</c:formatCode>
                <c:ptCount val="5"/>
                <c:pt idx="0">
                  <c:v>43525</c:v>
                </c:pt>
                <c:pt idx="1">
                  <c:v>43617</c:v>
                </c:pt>
                <c:pt idx="2">
                  <c:v>43647</c:v>
                </c:pt>
                <c:pt idx="3">
                  <c:v>43678</c:v>
                </c:pt>
                <c:pt idx="4">
                  <c:v>43344</c:v>
                </c:pt>
              </c:numCache>
            </c:num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35-0840-AE9B-B74998F1490A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Data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Tabelle1!$A$2:$A$6</c:f>
              <c:numCache>
                <c:formatCode>m/d/yyyy</c:formatCode>
                <c:ptCount val="5"/>
                <c:pt idx="0">
                  <c:v>43525</c:v>
                </c:pt>
                <c:pt idx="1">
                  <c:v>43617</c:v>
                </c:pt>
                <c:pt idx="2">
                  <c:v>43647</c:v>
                </c:pt>
                <c:pt idx="3">
                  <c:v>43678</c:v>
                </c:pt>
                <c:pt idx="4">
                  <c:v>43344</c:v>
                </c:pt>
              </c:numCache>
            </c:numRef>
          </c:cat>
          <c:val>
            <c:numRef>
              <c:f>Tabelle1!$C$2:$C$6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35-0840-AE9B-B74998F1490A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Column 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numRef>
              <c:f>Tabelle1!$A$2:$A$6</c:f>
              <c:numCache>
                <c:formatCode>m/d/yyyy</c:formatCode>
                <c:ptCount val="5"/>
                <c:pt idx="0">
                  <c:v>43525</c:v>
                </c:pt>
                <c:pt idx="1">
                  <c:v>43617</c:v>
                </c:pt>
                <c:pt idx="2">
                  <c:v>43647</c:v>
                </c:pt>
                <c:pt idx="3">
                  <c:v>43678</c:v>
                </c:pt>
                <c:pt idx="4">
                  <c:v>43344</c:v>
                </c:pt>
              </c:numCache>
            </c:numRef>
          </c:cat>
          <c:val>
            <c:numRef>
              <c:f>Tabelle1!$D$2:$D$6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2-A135-0840-AE9B-B74998F1490A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Column 2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cat>
            <c:numRef>
              <c:f>Tabelle1!$A$2:$A$6</c:f>
              <c:numCache>
                <c:formatCode>m/d/yyyy</c:formatCode>
                <c:ptCount val="5"/>
                <c:pt idx="0">
                  <c:v>43525</c:v>
                </c:pt>
                <c:pt idx="1">
                  <c:v>43617</c:v>
                </c:pt>
                <c:pt idx="2">
                  <c:v>43647</c:v>
                </c:pt>
                <c:pt idx="3">
                  <c:v>43678</c:v>
                </c:pt>
                <c:pt idx="4">
                  <c:v>43344</c:v>
                </c:pt>
              </c:numCache>
            </c:numRef>
          </c:cat>
          <c:val>
            <c:numRef>
              <c:f>Tabelle1!$E$2:$E$6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3-A135-0840-AE9B-B74998F149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62096"/>
        <c:axId val="90308880"/>
      </c:areaChart>
      <c:dateAx>
        <c:axId val="5862096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31313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90308880"/>
        <c:crosses val="autoZero"/>
        <c:auto val="1"/>
        <c:lblOffset val="100"/>
        <c:baseTimeUnit val="months"/>
      </c:dateAx>
      <c:valAx>
        <c:axId val="90308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31313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586209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31313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sv-SE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313131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sv-S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de-DE"/>
              <a:t>Edit title of pie chart here</a:t>
            </a:r>
            <a:endParaRPr lang="en-US"/>
          </a:p>
        </c:rich>
      </c:tx>
      <c:layout>
        <c:manualLayout>
          <c:xMode val="edge"/>
          <c:yMode val="edge"/>
          <c:x val="0.17198479785250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explosion val="1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723-114E-9886-4C74289445E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723-114E-9886-4C74289445E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723-114E-9886-4C74289445E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723-114E-9886-4C74289445E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723-114E-9886-4C74289445E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723-114E-9886-4C74289445EE}"/>
              </c:ext>
            </c:extLst>
          </c:dPt>
          <c:cat>
            <c:strRef>
              <c:f>Tabelle1!$A$2:$A$7</c:f>
              <c:strCache>
                <c:ptCount val="6"/>
                <c:pt idx="0">
                  <c:v>1. Lorem</c:v>
                </c:pt>
                <c:pt idx="1">
                  <c:v>2. Lorem</c:v>
                </c:pt>
                <c:pt idx="2">
                  <c:v>3. Lorem</c:v>
                </c:pt>
                <c:pt idx="3">
                  <c:v>4. Lorem</c:v>
                </c:pt>
                <c:pt idx="4">
                  <c:v>5. Lorem</c:v>
                </c:pt>
                <c:pt idx="5">
                  <c:v>6.Lorem</c:v>
                </c:pt>
              </c:strCache>
            </c:strRef>
          </c:cat>
          <c:val>
            <c:numRef>
              <c:f>Tabelle1!$B$2:$B$7</c:f>
              <c:numCache>
                <c:formatCode>General</c:formatCode>
                <c:ptCount val="6"/>
                <c:pt idx="0">
                  <c:v>40</c:v>
                </c:pt>
                <c:pt idx="1">
                  <c:v>20</c:v>
                </c:pt>
                <c:pt idx="2">
                  <c:v>5</c:v>
                </c:pt>
                <c:pt idx="3">
                  <c:v>5</c:v>
                </c:pt>
                <c:pt idx="4">
                  <c:v>10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723-114E-9886-4C74289445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sv-SE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de-DE"/>
              <a:t>Title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chart</a:t>
            </a:r>
            <a:endParaRPr lang="de-DE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de-DE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4.3</c:v>
                </c:pt>
                <c:pt idx="1">
                  <c:v>1.5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B1-5B48-8B9E-0F434E37979F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Data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2.4</c:v>
                </c:pt>
                <c:pt idx="1">
                  <c:v>2.4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B1-5B48-8B9E-0F434E37979F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Data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9B1-5B48-8B9E-0F434E3797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100"/>
        <c:axId val="112657952"/>
        <c:axId val="-79949744"/>
      </c:barChart>
      <c:catAx>
        <c:axId val="1126579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-79949744"/>
        <c:crosses val="autoZero"/>
        <c:auto val="1"/>
        <c:lblAlgn val="ctr"/>
        <c:lblOffset val="100"/>
        <c:noMultiLvlLbl val="0"/>
      </c:catAx>
      <c:valAx>
        <c:axId val="-799497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2657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sv-SE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31313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de-DE"/>
              <a:t>Title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chart</a:t>
            </a:r>
            <a:r>
              <a:rPr lang="de-DE"/>
              <a:t>; </a:t>
            </a:r>
            <a:r>
              <a:rPr lang="de-DE" err="1"/>
              <a:t>edit</a:t>
            </a:r>
            <a:r>
              <a:rPr lang="de-DE"/>
              <a:t> </a:t>
            </a:r>
            <a:r>
              <a:rPr lang="de-DE" err="1"/>
              <a:t>data</a:t>
            </a:r>
            <a:r>
              <a:rPr lang="de-DE"/>
              <a:t> /</a:t>
            </a:r>
            <a:r>
              <a:rPr lang="de-DE" err="1"/>
              <a:t>colours</a:t>
            </a:r>
            <a:r>
              <a:rPr lang="de-DE"/>
              <a:t> </a:t>
            </a:r>
            <a:r>
              <a:rPr lang="de-DE" err="1"/>
              <a:t>by</a:t>
            </a:r>
            <a:r>
              <a:rPr lang="de-DE"/>
              <a:t> </a:t>
            </a:r>
            <a:r>
              <a:rPr lang="de-DE" err="1"/>
              <a:t>using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icons</a:t>
            </a:r>
            <a:r>
              <a:rPr lang="de-DE"/>
              <a:t> </a:t>
            </a:r>
            <a:r>
              <a:rPr lang="de-DE" err="1"/>
              <a:t>which</a:t>
            </a:r>
            <a:r>
              <a:rPr lang="de-DE"/>
              <a:t> </a:t>
            </a:r>
            <a:r>
              <a:rPr lang="de-DE" err="1"/>
              <a:t>appear</a:t>
            </a:r>
            <a:r>
              <a:rPr lang="de-DE"/>
              <a:t> on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right</a:t>
            </a:r>
            <a:r>
              <a:rPr lang="de-DE"/>
              <a:t> </a:t>
            </a:r>
            <a:r>
              <a:rPr lang="de-DE" err="1"/>
              <a:t>side</a:t>
            </a:r>
            <a:r>
              <a:rPr lang="de-DE"/>
              <a:t> </a:t>
            </a:r>
            <a:r>
              <a:rPr lang="de-DE" err="1"/>
              <a:t>if</a:t>
            </a:r>
            <a:r>
              <a:rPr lang="de-DE"/>
              <a:t> </a:t>
            </a:r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click</a:t>
            </a:r>
            <a:r>
              <a:rPr lang="de-DE"/>
              <a:t>  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31313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sv-SE"/>
        </a:p>
      </c:txPr>
    </c:title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Tabelle1!$A$2:$A$6</c:f>
              <c:numCache>
                <c:formatCode>m/d/yyyy</c:formatCode>
                <c:ptCount val="5"/>
                <c:pt idx="0">
                  <c:v>43525</c:v>
                </c:pt>
                <c:pt idx="1">
                  <c:v>43617</c:v>
                </c:pt>
                <c:pt idx="2">
                  <c:v>43647</c:v>
                </c:pt>
                <c:pt idx="3">
                  <c:v>43678</c:v>
                </c:pt>
                <c:pt idx="4">
                  <c:v>43344</c:v>
                </c:pt>
              </c:numCache>
            </c:num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35-0840-AE9B-B74998F1490A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Data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Tabelle1!$A$2:$A$6</c:f>
              <c:numCache>
                <c:formatCode>m/d/yyyy</c:formatCode>
                <c:ptCount val="5"/>
                <c:pt idx="0">
                  <c:v>43525</c:v>
                </c:pt>
                <c:pt idx="1">
                  <c:v>43617</c:v>
                </c:pt>
                <c:pt idx="2">
                  <c:v>43647</c:v>
                </c:pt>
                <c:pt idx="3">
                  <c:v>43678</c:v>
                </c:pt>
                <c:pt idx="4">
                  <c:v>43344</c:v>
                </c:pt>
              </c:numCache>
            </c:numRef>
          </c:cat>
          <c:val>
            <c:numRef>
              <c:f>Tabelle1!$C$2:$C$6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35-0840-AE9B-B74998F1490A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Column 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numRef>
              <c:f>Tabelle1!$A$2:$A$6</c:f>
              <c:numCache>
                <c:formatCode>m/d/yyyy</c:formatCode>
                <c:ptCount val="5"/>
                <c:pt idx="0">
                  <c:v>43525</c:v>
                </c:pt>
                <c:pt idx="1">
                  <c:v>43617</c:v>
                </c:pt>
                <c:pt idx="2">
                  <c:v>43647</c:v>
                </c:pt>
                <c:pt idx="3">
                  <c:v>43678</c:v>
                </c:pt>
                <c:pt idx="4">
                  <c:v>43344</c:v>
                </c:pt>
              </c:numCache>
            </c:numRef>
          </c:cat>
          <c:val>
            <c:numRef>
              <c:f>Tabelle1!$D$2:$D$6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2-A135-0840-AE9B-B74998F1490A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Column 2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cat>
            <c:numRef>
              <c:f>Tabelle1!$A$2:$A$6</c:f>
              <c:numCache>
                <c:formatCode>m/d/yyyy</c:formatCode>
                <c:ptCount val="5"/>
                <c:pt idx="0">
                  <c:v>43525</c:v>
                </c:pt>
                <c:pt idx="1">
                  <c:v>43617</c:v>
                </c:pt>
                <c:pt idx="2">
                  <c:v>43647</c:v>
                </c:pt>
                <c:pt idx="3">
                  <c:v>43678</c:v>
                </c:pt>
                <c:pt idx="4">
                  <c:v>43344</c:v>
                </c:pt>
              </c:numCache>
            </c:numRef>
          </c:cat>
          <c:val>
            <c:numRef>
              <c:f>Tabelle1!$E$2:$E$6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3-A135-0840-AE9B-B74998F149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62096"/>
        <c:axId val="90308880"/>
      </c:areaChart>
      <c:dateAx>
        <c:axId val="5862096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31313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90308880"/>
        <c:crosses val="autoZero"/>
        <c:auto val="1"/>
        <c:lblOffset val="100"/>
        <c:baseTimeUnit val="months"/>
      </c:dateAx>
      <c:valAx>
        <c:axId val="90308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31313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586209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31313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sv-SE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313131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sv-SE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de-DE"/>
              <a:t>Edit title of pie chart here</a:t>
            </a:r>
            <a:endParaRPr lang="en-US"/>
          </a:p>
        </c:rich>
      </c:tx>
      <c:layout>
        <c:manualLayout>
          <c:xMode val="edge"/>
          <c:yMode val="edge"/>
          <c:x val="0.17198479785250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explosion val="1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723-114E-9886-4C74289445E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723-114E-9886-4C74289445E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723-114E-9886-4C74289445E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723-114E-9886-4C74289445E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723-114E-9886-4C74289445E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723-114E-9886-4C74289445EE}"/>
              </c:ext>
            </c:extLst>
          </c:dPt>
          <c:cat>
            <c:strRef>
              <c:f>Tabelle1!$A$2:$A$7</c:f>
              <c:strCache>
                <c:ptCount val="6"/>
                <c:pt idx="0">
                  <c:v>1. Lorem</c:v>
                </c:pt>
                <c:pt idx="1">
                  <c:v>2. Lorem</c:v>
                </c:pt>
                <c:pt idx="2">
                  <c:v>3. Lorem</c:v>
                </c:pt>
                <c:pt idx="3">
                  <c:v>4. Lorem</c:v>
                </c:pt>
                <c:pt idx="4">
                  <c:v>5. Lorem</c:v>
                </c:pt>
                <c:pt idx="5">
                  <c:v>6.Lorem</c:v>
                </c:pt>
              </c:strCache>
            </c:strRef>
          </c:cat>
          <c:val>
            <c:numRef>
              <c:f>Tabelle1!$B$2:$B$7</c:f>
              <c:numCache>
                <c:formatCode>General</c:formatCode>
                <c:ptCount val="6"/>
                <c:pt idx="0">
                  <c:v>40</c:v>
                </c:pt>
                <c:pt idx="1">
                  <c:v>20</c:v>
                </c:pt>
                <c:pt idx="2">
                  <c:v>5</c:v>
                </c:pt>
                <c:pt idx="3">
                  <c:v>5</c:v>
                </c:pt>
                <c:pt idx="4">
                  <c:v>10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723-114E-9886-4C74289445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372191-0C9C-40E7-8E87-45CA8E3AA4CF}" type="doc">
      <dgm:prSet loTypeId="urn:microsoft.com/office/officeart/2005/8/layout/hList6" loCatId="list" qsTypeId="urn:microsoft.com/office/officeart/2005/8/quickstyle/simple2" qsCatId="simple" csTypeId="urn:microsoft.com/office/officeart/2005/8/colors/accent1_5" csCatId="accent1" phldr="1"/>
      <dgm:spPr/>
      <dgm:t>
        <a:bodyPr/>
        <a:lstStyle/>
        <a:p>
          <a:endParaRPr lang="de-DE"/>
        </a:p>
      </dgm:t>
    </dgm:pt>
    <dgm:pt modelId="{41D35DD2-60D8-418D-85EC-2DDDB1333EEC}">
      <dgm:prSet phldrT="[Text]" custT="1"/>
      <dgm:spPr/>
      <dgm:t>
        <a:bodyPr lIns="108000" rIns="108000" anchor="t" anchorCtr="0"/>
        <a:lstStyle/>
        <a:p>
          <a:endParaRPr lang="de-DE" sz="1800" b="0">
            <a:latin typeface="Calibri" panose="020F0502020204030204" pitchFamily="34" charset="0"/>
            <a:cs typeface="Calibri" panose="020F0502020204030204" pitchFamily="34" charset="0"/>
          </a:endParaRPr>
        </a:p>
        <a:p>
          <a:r>
            <a:rPr lang="de-DE" sz="1800" b="0">
              <a:latin typeface="Calibri" panose="020F0502020204030204" pitchFamily="34" charset="0"/>
              <a:cs typeface="Calibri" panose="020F0502020204030204" pitchFamily="34" charset="0"/>
            </a:rPr>
            <a:t>Text Phase 1</a:t>
          </a:r>
          <a:br>
            <a:rPr lang="de-DE" sz="1800" b="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17E6F74-656E-4031-B0C9-6840FFD898DE}" type="parTrans" cxnId="{FCEA10CF-153D-4DF2-9E7A-CBFE2382D518}">
      <dgm:prSet/>
      <dgm:spPr/>
      <dgm:t>
        <a:bodyPr/>
        <a:lstStyle/>
        <a:p>
          <a:endParaRPr lang="de-DE"/>
        </a:p>
      </dgm:t>
    </dgm:pt>
    <dgm:pt modelId="{F616E22F-A0A4-400D-A2EF-AB771AFFDA0D}" type="sibTrans" cxnId="{FCEA10CF-153D-4DF2-9E7A-CBFE2382D518}">
      <dgm:prSet/>
      <dgm:spPr/>
      <dgm:t>
        <a:bodyPr/>
        <a:lstStyle/>
        <a:p>
          <a:endParaRPr lang="de-DE"/>
        </a:p>
      </dgm:t>
    </dgm:pt>
    <dgm:pt modelId="{F1327EE5-B19C-44E8-BECC-3DD8D56DEB1B}">
      <dgm:prSet phldrT="[Text]" custT="1"/>
      <dgm:spPr/>
      <dgm:t>
        <a:bodyPr lIns="108000" rIns="108000" anchor="t" anchorCtr="0"/>
        <a:lstStyle/>
        <a:p>
          <a:r>
            <a:rPr lang="de-DE" sz="1800">
              <a:latin typeface="Calibri" panose="020F0502020204030204" pitchFamily="34" charset="0"/>
              <a:cs typeface="Calibri" panose="020F0502020204030204" pitchFamily="34" charset="0"/>
            </a:rPr>
            <a:t>Bullet 2</a:t>
          </a:r>
        </a:p>
      </dgm:t>
    </dgm:pt>
    <dgm:pt modelId="{BE1CEAA6-FF0C-48B7-A410-4A9AB2DEB41D}" type="parTrans" cxnId="{ED2B1FDF-C923-403B-912F-9EADBAEA238D}">
      <dgm:prSet/>
      <dgm:spPr/>
      <dgm:t>
        <a:bodyPr/>
        <a:lstStyle/>
        <a:p>
          <a:endParaRPr lang="de-DE"/>
        </a:p>
      </dgm:t>
    </dgm:pt>
    <dgm:pt modelId="{9D20CA89-5A5B-4A1B-8F03-45934064D1D7}" type="sibTrans" cxnId="{ED2B1FDF-C923-403B-912F-9EADBAEA238D}">
      <dgm:prSet/>
      <dgm:spPr/>
      <dgm:t>
        <a:bodyPr/>
        <a:lstStyle/>
        <a:p>
          <a:endParaRPr lang="de-DE"/>
        </a:p>
      </dgm:t>
    </dgm:pt>
    <dgm:pt modelId="{EE8AF158-0E30-4505-B8A3-A23D841EE20A}">
      <dgm:prSet phldrT="[Text]" custT="1"/>
      <dgm:spPr/>
      <dgm:t>
        <a:bodyPr lIns="108000" rIns="108000" anchor="t" anchorCtr="0"/>
        <a:lstStyle/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  <a:t>Text Phase 2</a:t>
          </a:r>
          <a:b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err="1">
              <a:latin typeface="Calibri" panose="020F0502020204030204" pitchFamily="34" charset="0"/>
              <a:cs typeface="Calibri" panose="020F0502020204030204" pitchFamily="34" charset="0"/>
            </a:rPr>
            <a:t>text</a:t>
          </a: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3AD07C9-E0D7-47A1-9B0E-8B9AD0943242}" type="parTrans" cxnId="{42B4191B-AA71-43DD-B7AB-E77E73091A3D}">
      <dgm:prSet/>
      <dgm:spPr/>
      <dgm:t>
        <a:bodyPr/>
        <a:lstStyle/>
        <a:p>
          <a:endParaRPr lang="de-DE"/>
        </a:p>
      </dgm:t>
    </dgm:pt>
    <dgm:pt modelId="{9441BC0C-AF0E-4D63-8062-EC704073BDAE}" type="sibTrans" cxnId="{42B4191B-AA71-43DD-B7AB-E77E73091A3D}">
      <dgm:prSet/>
      <dgm:spPr/>
      <dgm:t>
        <a:bodyPr/>
        <a:lstStyle/>
        <a:p>
          <a:endParaRPr lang="de-DE"/>
        </a:p>
      </dgm:t>
    </dgm:pt>
    <dgm:pt modelId="{60165A43-387F-48C1-9A6D-CDB9DC2B8430}">
      <dgm:prSet phldrT="[Text]" custT="1"/>
      <dgm:spPr/>
      <dgm:t>
        <a:bodyPr lIns="108000" rIns="108000" anchor="t" anchorCtr="0"/>
        <a:lstStyle/>
        <a:p>
          <a:pPr algn="ctr"/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algn="l"/>
          <a: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  <a:t>Text Phase 3</a:t>
          </a:r>
          <a:b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algn="l"/>
          <a:r>
            <a:rPr lang="en-US" sz="1800" kern="1200">
              <a:latin typeface="Calibri" panose="020F0502020204030204" pitchFamily="34" charset="0"/>
              <a:cs typeface="Calibri" panose="020F0502020204030204" pitchFamily="34" charset="0"/>
            </a:rPr>
            <a:t>text</a:t>
          </a: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B818567-8CD9-4F41-BB00-176963A304E0}" type="parTrans" cxnId="{326793B2-D1DB-41A0-9B7A-91690CBD1914}">
      <dgm:prSet/>
      <dgm:spPr/>
      <dgm:t>
        <a:bodyPr/>
        <a:lstStyle/>
        <a:p>
          <a:endParaRPr lang="de-DE"/>
        </a:p>
      </dgm:t>
    </dgm:pt>
    <dgm:pt modelId="{A20C13DE-89C7-41E8-A4A2-44CE8C7F3A82}" type="sibTrans" cxnId="{326793B2-D1DB-41A0-9B7A-91690CBD1914}">
      <dgm:prSet/>
      <dgm:spPr/>
      <dgm:t>
        <a:bodyPr/>
        <a:lstStyle/>
        <a:p>
          <a:endParaRPr lang="de-DE"/>
        </a:p>
      </dgm:t>
    </dgm:pt>
    <dgm:pt modelId="{C84332FE-BA2D-4E3A-B596-1F7D570FDBDC}">
      <dgm:prSet phldrT="[Text]" custT="1"/>
      <dgm:spPr/>
      <dgm:t>
        <a:bodyPr lIns="108000" rIns="108000" anchor="t" anchorCtr="0"/>
        <a:lstStyle/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  <a:t>Text Phase 4</a:t>
          </a:r>
          <a:b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>
              <a:latin typeface="Calibri" panose="020F0502020204030204" pitchFamily="34" charset="0"/>
              <a:cs typeface="Calibri" panose="020F0502020204030204" pitchFamily="34" charset="0"/>
            </a:rPr>
            <a:t>Dummy text</a:t>
          </a: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CF4CA44-FE56-4CE3-B513-6B0AA8660336}" type="parTrans" cxnId="{9E7CF060-AB35-4E5B-A20E-8260A214D4EB}">
      <dgm:prSet/>
      <dgm:spPr/>
      <dgm:t>
        <a:bodyPr/>
        <a:lstStyle/>
        <a:p>
          <a:endParaRPr lang="de-DE"/>
        </a:p>
      </dgm:t>
    </dgm:pt>
    <dgm:pt modelId="{56AEA3D6-0921-4F14-A536-6639BB6C77B0}" type="sibTrans" cxnId="{9E7CF060-AB35-4E5B-A20E-8260A214D4EB}">
      <dgm:prSet/>
      <dgm:spPr/>
      <dgm:t>
        <a:bodyPr/>
        <a:lstStyle/>
        <a:p>
          <a:endParaRPr lang="de-DE"/>
        </a:p>
      </dgm:t>
    </dgm:pt>
    <dgm:pt modelId="{6739F360-3A3D-4D48-9318-6DD1CAAAB06B}">
      <dgm:prSet phldrT="[Text]" custT="1"/>
      <dgm:spPr/>
      <dgm:t>
        <a:bodyPr lIns="108000" rIns="108000" anchor="t" anchorCtr="0"/>
        <a:lstStyle/>
        <a:p>
          <a:r>
            <a:rPr lang="en-US" sz="1800">
              <a:latin typeface="Calibri" panose="020F0502020204030204" pitchFamily="34" charset="0"/>
              <a:cs typeface="Calibri" panose="020F0502020204030204" pitchFamily="34" charset="0"/>
            </a:rPr>
            <a:t>Bullet 1</a:t>
          </a:r>
          <a:endParaRPr lang="de-DE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E5F70DF-B890-47C8-8BEA-DC8FC9CF5083}" type="sibTrans" cxnId="{6F8514AC-6131-4A35-90AD-D7289116BB05}">
      <dgm:prSet/>
      <dgm:spPr/>
      <dgm:t>
        <a:bodyPr/>
        <a:lstStyle/>
        <a:p>
          <a:endParaRPr lang="de-DE"/>
        </a:p>
      </dgm:t>
    </dgm:pt>
    <dgm:pt modelId="{0EFD0371-0338-466E-9D6C-1A23492C1D5A}" type="parTrans" cxnId="{6F8514AC-6131-4A35-90AD-D7289116BB05}">
      <dgm:prSet/>
      <dgm:spPr/>
      <dgm:t>
        <a:bodyPr/>
        <a:lstStyle/>
        <a:p>
          <a:endParaRPr lang="de-DE"/>
        </a:p>
      </dgm:t>
    </dgm:pt>
    <dgm:pt modelId="{27E9E500-62EC-46C2-B7C8-3723367EE8E7}" type="pres">
      <dgm:prSet presAssocID="{BF372191-0C9C-40E7-8E87-45CA8E3AA4CF}" presName="Name0" presStyleCnt="0">
        <dgm:presLayoutVars>
          <dgm:dir/>
          <dgm:resizeHandles val="exact"/>
        </dgm:presLayoutVars>
      </dgm:prSet>
      <dgm:spPr/>
    </dgm:pt>
    <dgm:pt modelId="{32E9553A-2CF3-4DEA-AB3F-F65A55D7581E}" type="pres">
      <dgm:prSet presAssocID="{41D35DD2-60D8-418D-85EC-2DDDB1333EEC}" presName="node" presStyleLbl="node1" presStyleIdx="0" presStyleCnt="4" custScaleX="2000000">
        <dgm:presLayoutVars>
          <dgm:bulletEnabled val="1"/>
        </dgm:presLayoutVars>
      </dgm:prSet>
      <dgm:spPr/>
    </dgm:pt>
    <dgm:pt modelId="{354721F1-31E2-437B-87FF-1DCD623A0331}" type="pres">
      <dgm:prSet presAssocID="{F616E22F-A0A4-400D-A2EF-AB771AFFDA0D}" presName="sibTrans" presStyleCnt="0"/>
      <dgm:spPr/>
    </dgm:pt>
    <dgm:pt modelId="{32C5A92E-6BF7-4147-8D3B-45A0624571ED}" type="pres">
      <dgm:prSet presAssocID="{EE8AF158-0E30-4505-B8A3-A23D841EE20A}" presName="node" presStyleLbl="node1" presStyleIdx="1" presStyleCnt="4" custScaleX="2000000" custLinFactX="-722" custLinFactNeighborX="-100000">
        <dgm:presLayoutVars>
          <dgm:bulletEnabled val="1"/>
        </dgm:presLayoutVars>
      </dgm:prSet>
      <dgm:spPr/>
    </dgm:pt>
    <dgm:pt modelId="{F98F8A01-25FC-4155-B2B1-DB023B1A6F31}" type="pres">
      <dgm:prSet presAssocID="{9441BC0C-AF0E-4D63-8062-EC704073BDAE}" presName="sibTrans" presStyleCnt="0"/>
      <dgm:spPr/>
    </dgm:pt>
    <dgm:pt modelId="{0D7987FC-DBC8-4B03-95AC-7CE716B69BC3}" type="pres">
      <dgm:prSet presAssocID="{60165A43-387F-48C1-9A6D-CDB9DC2B8430}" presName="node" presStyleLbl="node1" presStyleIdx="2" presStyleCnt="4" custScaleX="2000000" custLinFactX="-8852" custLinFactNeighborX="-100000">
        <dgm:presLayoutVars>
          <dgm:bulletEnabled val="1"/>
        </dgm:presLayoutVars>
      </dgm:prSet>
      <dgm:spPr/>
    </dgm:pt>
    <dgm:pt modelId="{CAC38D8F-F77B-418F-9A56-E69D8EFBDE3E}" type="pres">
      <dgm:prSet presAssocID="{A20C13DE-89C7-41E8-A4A2-44CE8C7F3A82}" presName="sibTrans" presStyleCnt="0"/>
      <dgm:spPr/>
    </dgm:pt>
    <dgm:pt modelId="{64FECA9A-90D8-40C5-9C04-32EF5BF4A107}" type="pres">
      <dgm:prSet presAssocID="{C84332FE-BA2D-4E3A-B596-1F7D570FDBDC}" presName="node" presStyleLbl="node1" presStyleIdx="3" presStyleCnt="4" custScaleX="2000000" custLinFactX="-17611" custLinFactNeighborX="-100000">
        <dgm:presLayoutVars>
          <dgm:bulletEnabled val="1"/>
        </dgm:presLayoutVars>
      </dgm:prSet>
      <dgm:spPr/>
    </dgm:pt>
  </dgm:ptLst>
  <dgm:cxnLst>
    <dgm:cxn modelId="{42B4191B-AA71-43DD-B7AB-E77E73091A3D}" srcId="{BF372191-0C9C-40E7-8E87-45CA8E3AA4CF}" destId="{EE8AF158-0E30-4505-B8A3-A23D841EE20A}" srcOrd="1" destOrd="0" parTransId="{63AD07C9-E0D7-47A1-9B0E-8B9AD0943242}" sibTransId="{9441BC0C-AF0E-4D63-8062-EC704073BDAE}"/>
    <dgm:cxn modelId="{9E7CF060-AB35-4E5B-A20E-8260A214D4EB}" srcId="{BF372191-0C9C-40E7-8E87-45CA8E3AA4CF}" destId="{C84332FE-BA2D-4E3A-B596-1F7D570FDBDC}" srcOrd="3" destOrd="0" parTransId="{1CF4CA44-FE56-4CE3-B513-6B0AA8660336}" sibTransId="{56AEA3D6-0921-4F14-A536-6639BB6C77B0}"/>
    <dgm:cxn modelId="{42341C4E-0DB5-48CE-B829-9A8ACA39153C}" type="presOf" srcId="{60165A43-387F-48C1-9A6D-CDB9DC2B8430}" destId="{0D7987FC-DBC8-4B03-95AC-7CE716B69BC3}" srcOrd="0" destOrd="0" presId="urn:microsoft.com/office/officeart/2005/8/layout/hList6"/>
    <dgm:cxn modelId="{89641750-0E14-4BD0-9FCF-BA00DD5DD845}" type="presOf" srcId="{F1327EE5-B19C-44E8-BECC-3DD8D56DEB1B}" destId="{32E9553A-2CF3-4DEA-AB3F-F65A55D7581E}" srcOrd="0" destOrd="2" presId="urn:microsoft.com/office/officeart/2005/8/layout/hList6"/>
    <dgm:cxn modelId="{EE65E686-8852-4148-9116-50CC671776BE}" type="presOf" srcId="{C84332FE-BA2D-4E3A-B596-1F7D570FDBDC}" destId="{64FECA9A-90D8-40C5-9C04-32EF5BF4A107}" srcOrd="0" destOrd="0" presId="urn:microsoft.com/office/officeart/2005/8/layout/hList6"/>
    <dgm:cxn modelId="{542B9995-5998-4C5C-B379-1D415980D7C4}" type="presOf" srcId="{6739F360-3A3D-4D48-9318-6DD1CAAAB06B}" destId="{32E9553A-2CF3-4DEA-AB3F-F65A55D7581E}" srcOrd="0" destOrd="1" presId="urn:microsoft.com/office/officeart/2005/8/layout/hList6"/>
    <dgm:cxn modelId="{6F8514AC-6131-4A35-90AD-D7289116BB05}" srcId="{41D35DD2-60D8-418D-85EC-2DDDB1333EEC}" destId="{6739F360-3A3D-4D48-9318-6DD1CAAAB06B}" srcOrd="0" destOrd="0" parTransId="{0EFD0371-0338-466E-9D6C-1A23492C1D5A}" sibTransId="{4E5F70DF-B890-47C8-8BEA-DC8FC9CF5083}"/>
    <dgm:cxn modelId="{95B80FAF-C2D0-4DDB-A7AC-5497C7950D4A}" type="presOf" srcId="{EE8AF158-0E30-4505-B8A3-A23D841EE20A}" destId="{32C5A92E-6BF7-4147-8D3B-45A0624571ED}" srcOrd="0" destOrd="0" presId="urn:microsoft.com/office/officeart/2005/8/layout/hList6"/>
    <dgm:cxn modelId="{326793B2-D1DB-41A0-9B7A-91690CBD1914}" srcId="{BF372191-0C9C-40E7-8E87-45CA8E3AA4CF}" destId="{60165A43-387F-48C1-9A6D-CDB9DC2B8430}" srcOrd="2" destOrd="0" parTransId="{7B818567-8CD9-4F41-BB00-176963A304E0}" sibTransId="{A20C13DE-89C7-41E8-A4A2-44CE8C7F3A82}"/>
    <dgm:cxn modelId="{FCEA10CF-153D-4DF2-9E7A-CBFE2382D518}" srcId="{BF372191-0C9C-40E7-8E87-45CA8E3AA4CF}" destId="{41D35DD2-60D8-418D-85EC-2DDDB1333EEC}" srcOrd="0" destOrd="0" parTransId="{617E6F74-656E-4031-B0C9-6840FFD898DE}" sibTransId="{F616E22F-A0A4-400D-A2EF-AB771AFFDA0D}"/>
    <dgm:cxn modelId="{76213BD7-296A-436C-A49B-23941C6A30F7}" type="presOf" srcId="{BF372191-0C9C-40E7-8E87-45CA8E3AA4CF}" destId="{27E9E500-62EC-46C2-B7C8-3723367EE8E7}" srcOrd="0" destOrd="0" presId="urn:microsoft.com/office/officeart/2005/8/layout/hList6"/>
    <dgm:cxn modelId="{ED2B1FDF-C923-403B-912F-9EADBAEA238D}" srcId="{41D35DD2-60D8-418D-85EC-2DDDB1333EEC}" destId="{F1327EE5-B19C-44E8-BECC-3DD8D56DEB1B}" srcOrd="1" destOrd="0" parTransId="{BE1CEAA6-FF0C-48B7-A410-4A9AB2DEB41D}" sibTransId="{9D20CA89-5A5B-4A1B-8F03-45934064D1D7}"/>
    <dgm:cxn modelId="{80DD3DE9-85C5-46CF-8081-029E3F2E455A}" type="presOf" srcId="{41D35DD2-60D8-418D-85EC-2DDDB1333EEC}" destId="{32E9553A-2CF3-4DEA-AB3F-F65A55D7581E}" srcOrd="0" destOrd="0" presId="urn:microsoft.com/office/officeart/2005/8/layout/hList6"/>
    <dgm:cxn modelId="{21DBEA06-4A0F-4380-B799-A445590166B9}" type="presParOf" srcId="{27E9E500-62EC-46C2-B7C8-3723367EE8E7}" destId="{32E9553A-2CF3-4DEA-AB3F-F65A55D7581E}" srcOrd="0" destOrd="0" presId="urn:microsoft.com/office/officeart/2005/8/layout/hList6"/>
    <dgm:cxn modelId="{2809CFB1-CB12-4958-A710-357B61F07CCF}" type="presParOf" srcId="{27E9E500-62EC-46C2-B7C8-3723367EE8E7}" destId="{354721F1-31E2-437B-87FF-1DCD623A0331}" srcOrd="1" destOrd="0" presId="urn:microsoft.com/office/officeart/2005/8/layout/hList6"/>
    <dgm:cxn modelId="{D219A034-DBA9-4926-8904-723EA6DCD6FA}" type="presParOf" srcId="{27E9E500-62EC-46C2-B7C8-3723367EE8E7}" destId="{32C5A92E-6BF7-4147-8D3B-45A0624571ED}" srcOrd="2" destOrd="0" presId="urn:microsoft.com/office/officeart/2005/8/layout/hList6"/>
    <dgm:cxn modelId="{440649F8-F7DE-4A05-8721-07A47041511D}" type="presParOf" srcId="{27E9E500-62EC-46C2-B7C8-3723367EE8E7}" destId="{F98F8A01-25FC-4155-B2B1-DB023B1A6F31}" srcOrd="3" destOrd="0" presId="urn:microsoft.com/office/officeart/2005/8/layout/hList6"/>
    <dgm:cxn modelId="{9F49BF33-FF4D-4960-8284-A158ED87A694}" type="presParOf" srcId="{27E9E500-62EC-46C2-B7C8-3723367EE8E7}" destId="{0D7987FC-DBC8-4B03-95AC-7CE716B69BC3}" srcOrd="4" destOrd="0" presId="urn:microsoft.com/office/officeart/2005/8/layout/hList6"/>
    <dgm:cxn modelId="{64DF3763-3B95-4946-BE04-FD418C428C9E}" type="presParOf" srcId="{27E9E500-62EC-46C2-B7C8-3723367EE8E7}" destId="{CAC38D8F-F77B-418F-9A56-E69D8EFBDE3E}" srcOrd="5" destOrd="0" presId="urn:microsoft.com/office/officeart/2005/8/layout/hList6"/>
    <dgm:cxn modelId="{00BDA26C-7818-41DC-8CE8-703463AACF55}" type="presParOf" srcId="{27E9E500-62EC-46C2-B7C8-3723367EE8E7}" destId="{64FECA9A-90D8-40C5-9C04-32EF5BF4A107}" srcOrd="6" destOrd="0" presId="urn:microsoft.com/office/officeart/2005/8/layout/hList6"/>
  </dgm:cxnLst>
  <dgm:bg>
    <a:effectLst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372191-0C9C-40E7-8E87-45CA8E3AA4CF}" type="doc">
      <dgm:prSet loTypeId="urn:microsoft.com/office/officeart/2005/8/layout/hList6" loCatId="list" qsTypeId="urn:microsoft.com/office/officeart/2005/8/quickstyle/simple2" qsCatId="simple" csTypeId="urn:microsoft.com/office/officeart/2005/8/colors/accent1_5" csCatId="accent1" phldr="1"/>
      <dgm:spPr/>
      <dgm:t>
        <a:bodyPr/>
        <a:lstStyle/>
        <a:p>
          <a:endParaRPr lang="de-DE"/>
        </a:p>
      </dgm:t>
    </dgm:pt>
    <dgm:pt modelId="{41D35DD2-60D8-418D-85EC-2DDDB1333EEC}">
      <dgm:prSet phldrT="[Text]" custT="1"/>
      <dgm:spPr/>
      <dgm:t>
        <a:bodyPr lIns="108000" rIns="108000" anchor="t" anchorCtr="0"/>
        <a:lstStyle/>
        <a:p>
          <a:endParaRPr lang="de-DE" sz="1800" b="0">
            <a:latin typeface="Calibri" panose="020F0502020204030204" pitchFamily="34" charset="0"/>
            <a:cs typeface="Calibri" panose="020F0502020204030204" pitchFamily="34" charset="0"/>
          </a:endParaRPr>
        </a:p>
        <a:p>
          <a:r>
            <a:rPr lang="de-DE" sz="1800" b="0">
              <a:latin typeface="Calibri" panose="020F0502020204030204" pitchFamily="34" charset="0"/>
              <a:cs typeface="Calibri" panose="020F0502020204030204" pitchFamily="34" charset="0"/>
            </a:rPr>
            <a:t>Text Phase 1</a:t>
          </a:r>
          <a:br>
            <a:rPr lang="de-DE" sz="1800" b="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17E6F74-656E-4031-B0C9-6840FFD898DE}" type="parTrans" cxnId="{FCEA10CF-153D-4DF2-9E7A-CBFE2382D518}">
      <dgm:prSet/>
      <dgm:spPr/>
      <dgm:t>
        <a:bodyPr/>
        <a:lstStyle/>
        <a:p>
          <a:endParaRPr lang="de-DE"/>
        </a:p>
      </dgm:t>
    </dgm:pt>
    <dgm:pt modelId="{F616E22F-A0A4-400D-A2EF-AB771AFFDA0D}" type="sibTrans" cxnId="{FCEA10CF-153D-4DF2-9E7A-CBFE2382D518}">
      <dgm:prSet/>
      <dgm:spPr/>
      <dgm:t>
        <a:bodyPr/>
        <a:lstStyle/>
        <a:p>
          <a:endParaRPr lang="de-DE"/>
        </a:p>
      </dgm:t>
    </dgm:pt>
    <dgm:pt modelId="{F1327EE5-B19C-44E8-BECC-3DD8D56DEB1B}">
      <dgm:prSet phldrT="[Text]" custT="1"/>
      <dgm:spPr/>
      <dgm:t>
        <a:bodyPr lIns="108000" rIns="108000" anchor="t" anchorCtr="0"/>
        <a:lstStyle/>
        <a:p>
          <a:r>
            <a:rPr lang="de-DE" sz="1800">
              <a:latin typeface="Calibri" panose="020F0502020204030204" pitchFamily="34" charset="0"/>
              <a:cs typeface="Calibri" panose="020F0502020204030204" pitchFamily="34" charset="0"/>
            </a:rPr>
            <a:t>Bullet 2</a:t>
          </a:r>
        </a:p>
      </dgm:t>
    </dgm:pt>
    <dgm:pt modelId="{BE1CEAA6-FF0C-48B7-A410-4A9AB2DEB41D}" type="parTrans" cxnId="{ED2B1FDF-C923-403B-912F-9EADBAEA238D}">
      <dgm:prSet/>
      <dgm:spPr/>
      <dgm:t>
        <a:bodyPr/>
        <a:lstStyle/>
        <a:p>
          <a:endParaRPr lang="de-DE"/>
        </a:p>
      </dgm:t>
    </dgm:pt>
    <dgm:pt modelId="{9D20CA89-5A5B-4A1B-8F03-45934064D1D7}" type="sibTrans" cxnId="{ED2B1FDF-C923-403B-912F-9EADBAEA238D}">
      <dgm:prSet/>
      <dgm:spPr/>
      <dgm:t>
        <a:bodyPr/>
        <a:lstStyle/>
        <a:p>
          <a:endParaRPr lang="de-DE"/>
        </a:p>
      </dgm:t>
    </dgm:pt>
    <dgm:pt modelId="{EE8AF158-0E30-4505-B8A3-A23D841EE20A}">
      <dgm:prSet phldrT="[Text]" custT="1"/>
      <dgm:spPr/>
      <dgm:t>
        <a:bodyPr lIns="108000" rIns="108000" anchor="t" anchorCtr="0"/>
        <a:lstStyle/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  <a:t>Text Phase 2</a:t>
          </a:r>
          <a:b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err="1">
              <a:latin typeface="Calibri" panose="020F0502020204030204" pitchFamily="34" charset="0"/>
              <a:cs typeface="Calibri" panose="020F0502020204030204" pitchFamily="34" charset="0"/>
            </a:rPr>
            <a:t>text</a:t>
          </a: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3AD07C9-E0D7-47A1-9B0E-8B9AD0943242}" type="parTrans" cxnId="{42B4191B-AA71-43DD-B7AB-E77E73091A3D}">
      <dgm:prSet/>
      <dgm:spPr/>
      <dgm:t>
        <a:bodyPr/>
        <a:lstStyle/>
        <a:p>
          <a:endParaRPr lang="de-DE"/>
        </a:p>
      </dgm:t>
    </dgm:pt>
    <dgm:pt modelId="{9441BC0C-AF0E-4D63-8062-EC704073BDAE}" type="sibTrans" cxnId="{42B4191B-AA71-43DD-B7AB-E77E73091A3D}">
      <dgm:prSet/>
      <dgm:spPr/>
      <dgm:t>
        <a:bodyPr/>
        <a:lstStyle/>
        <a:p>
          <a:endParaRPr lang="de-DE"/>
        </a:p>
      </dgm:t>
    </dgm:pt>
    <dgm:pt modelId="{60165A43-387F-48C1-9A6D-CDB9DC2B8430}">
      <dgm:prSet phldrT="[Text]" custT="1"/>
      <dgm:spPr/>
      <dgm:t>
        <a:bodyPr lIns="108000" rIns="108000" anchor="t" anchorCtr="0"/>
        <a:lstStyle/>
        <a:p>
          <a:pPr algn="ctr"/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algn="l"/>
          <a: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  <a:t>Text Phase 3</a:t>
          </a:r>
          <a:b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algn="l"/>
          <a:r>
            <a:rPr lang="en-US" sz="1800" kern="1200">
              <a:latin typeface="Calibri" panose="020F0502020204030204" pitchFamily="34" charset="0"/>
              <a:cs typeface="Calibri" panose="020F0502020204030204" pitchFamily="34" charset="0"/>
            </a:rPr>
            <a:t>text</a:t>
          </a: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B818567-8CD9-4F41-BB00-176963A304E0}" type="parTrans" cxnId="{326793B2-D1DB-41A0-9B7A-91690CBD1914}">
      <dgm:prSet/>
      <dgm:spPr/>
      <dgm:t>
        <a:bodyPr/>
        <a:lstStyle/>
        <a:p>
          <a:endParaRPr lang="de-DE"/>
        </a:p>
      </dgm:t>
    </dgm:pt>
    <dgm:pt modelId="{A20C13DE-89C7-41E8-A4A2-44CE8C7F3A82}" type="sibTrans" cxnId="{326793B2-D1DB-41A0-9B7A-91690CBD1914}">
      <dgm:prSet/>
      <dgm:spPr/>
      <dgm:t>
        <a:bodyPr/>
        <a:lstStyle/>
        <a:p>
          <a:endParaRPr lang="de-DE"/>
        </a:p>
      </dgm:t>
    </dgm:pt>
    <dgm:pt modelId="{C84332FE-BA2D-4E3A-B596-1F7D570FDBDC}">
      <dgm:prSet phldrT="[Text]" custT="1"/>
      <dgm:spPr/>
      <dgm:t>
        <a:bodyPr lIns="108000" rIns="108000" anchor="t" anchorCtr="0"/>
        <a:lstStyle/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  <a:t>Text Phase 4</a:t>
          </a:r>
          <a:b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>
              <a:latin typeface="Calibri" panose="020F0502020204030204" pitchFamily="34" charset="0"/>
              <a:cs typeface="Calibri" panose="020F0502020204030204" pitchFamily="34" charset="0"/>
            </a:rPr>
            <a:t>Dummy text</a:t>
          </a: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CF4CA44-FE56-4CE3-B513-6B0AA8660336}" type="parTrans" cxnId="{9E7CF060-AB35-4E5B-A20E-8260A214D4EB}">
      <dgm:prSet/>
      <dgm:spPr/>
      <dgm:t>
        <a:bodyPr/>
        <a:lstStyle/>
        <a:p>
          <a:endParaRPr lang="de-DE"/>
        </a:p>
      </dgm:t>
    </dgm:pt>
    <dgm:pt modelId="{56AEA3D6-0921-4F14-A536-6639BB6C77B0}" type="sibTrans" cxnId="{9E7CF060-AB35-4E5B-A20E-8260A214D4EB}">
      <dgm:prSet/>
      <dgm:spPr/>
      <dgm:t>
        <a:bodyPr/>
        <a:lstStyle/>
        <a:p>
          <a:endParaRPr lang="de-DE"/>
        </a:p>
      </dgm:t>
    </dgm:pt>
    <dgm:pt modelId="{6739F360-3A3D-4D48-9318-6DD1CAAAB06B}">
      <dgm:prSet phldrT="[Text]" custT="1"/>
      <dgm:spPr/>
      <dgm:t>
        <a:bodyPr lIns="108000" rIns="108000" anchor="t" anchorCtr="0"/>
        <a:lstStyle/>
        <a:p>
          <a:r>
            <a:rPr lang="en-US" sz="1800">
              <a:latin typeface="Calibri" panose="020F0502020204030204" pitchFamily="34" charset="0"/>
              <a:cs typeface="Calibri" panose="020F0502020204030204" pitchFamily="34" charset="0"/>
            </a:rPr>
            <a:t>Bullet 1</a:t>
          </a:r>
          <a:endParaRPr lang="de-DE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E5F70DF-B890-47C8-8BEA-DC8FC9CF5083}" type="sibTrans" cxnId="{6F8514AC-6131-4A35-90AD-D7289116BB05}">
      <dgm:prSet/>
      <dgm:spPr/>
      <dgm:t>
        <a:bodyPr/>
        <a:lstStyle/>
        <a:p>
          <a:endParaRPr lang="de-DE"/>
        </a:p>
      </dgm:t>
    </dgm:pt>
    <dgm:pt modelId="{0EFD0371-0338-466E-9D6C-1A23492C1D5A}" type="parTrans" cxnId="{6F8514AC-6131-4A35-90AD-D7289116BB05}">
      <dgm:prSet/>
      <dgm:spPr/>
      <dgm:t>
        <a:bodyPr/>
        <a:lstStyle/>
        <a:p>
          <a:endParaRPr lang="de-DE"/>
        </a:p>
      </dgm:t>
    </dgm:pt>
    <dgm:pt modelId="{27E9E500-62EC-46C2-B7C8-3723367EE8E7}" type="pres">
      <dgm:prSet presAssocID="{BF372191-0C9C-40E7-8E87-45CA8E3AA4CF}" presName="Name0" presStyleCnt="0">
        <dgm:presLayoutVars>
          <dgm:dir/>
          <dgm:resizeHandles val="exact"/>
        </dgm:presLayoutVars>
      </dgm:prSet>
      <dgm:spPr/>
    </dgm:pt>
    <dgm:pt modelId="{32E9553A-2CF3-4DEA-AB3F-F65A55D7581E}" type="pres">
      <dgm:prSet presAssocID="{41D35DD2-60D8-418D-85EC-2DDDB1333EEC}" presName="node" presStyleLbl="node1" presStyleIdx="0" presStyleCnt="4" custScaleX="2000000">
        <dgm:presLayoutVars>
          <dgm:bulletEnabled val="1"/>
        </dgm:presLayoutVars>
      </dgm:prSet>
      <dgm:spPr/>
    </dgm:pt>
    <dgm:pt modelId="{354721F1-31E2-437B-87FF-1DCD623A0331}" type="pres">
      <dgm:prSet presAssocID="{F616E22F-A0A4-400D-A2EF-AB771AFFDA0D}" presName="sibTrans" presStyleCnt="0"/>
      <dgm:spPr/>
    </dgm:pt>
    <dgm:pt modelId="{32C5A92E-6BF7-4147-8D3B-45A0624571ED}" type="pres">
      <dgm:prSet presAssocID="{EE8AF158-0E30-4505-B8A3-A23D841EE20A}" presName="node" presStyleLbl="node1" presStyleIdx="1" presStyleCnt="4" custScaleX="2000000" custLinFactX="-722" custLinFactNeighborX="-100000">
        <dgm:presLayoutVars>
          <dgm:bulletEnabled val="1"/>
        </dgm:presLayoutVars>
      </dgm:prSet>
      <dgm:spPr/>
    </dgm:pt>
    <dgm:pt modelId="{F98F8A01-25FC-4155-B2B1-DB023B1A6F31}" type="pres">
      <dgm:prSet presAssocID="{9441BC0C-AF0E-4D63-8062-EC704073BDAE}" presName="sibTrans" presStyleCnt="0"/>
      <dgm:spPr/>
    </dgm:pt>
    <dgm:pt modelId="{0D7987FC-DBC8-4B03-95AC-7CE716B69BC3}" type="pres">
      <dgm:prSet presAssocID="{60165A43-387F-48C1-9A6D-CDB9DC2B8430}" presName="node" presStyleLbl="node1" presStyleIdx="2" presStyleCnt="4" custScaleX="2000000" custLinFactX="-8852" custLinFactNeighborX="-100000">
        <dgm:presLayoutVars>
          <dgm:bulletEnabled val="1"/>
        </dgm:presLayoutVars>
      </dgm:prSet>
      <dgm:spPr/>
    </dgm:pt>
    <dgm:pt modelId="{CAC38D8F-F77B-418F-9A56-E69D8EFBDE3E}" type="pres">
      <dgm:prSet presAssocID="{A20C13DE-89C7-41E8-A4A2-44CE8C7F3A82}" presName="sibTrans" presStyleCnt="0"/>
      <dgm:spPr/>
    </dgm:pt>
    <dgm:pt modelId="{64FECA9A-90D8-40C5-9C04-32EF5BF4A107}" type="pres">
      <dgm:prSet presAssocID="{C84332FE-BA2D-4E3A-B596-1F7D570FDBDC}" presName="node" presStyleLbl="node1" presStyleIdx="3" presStyleCnt="4" custScaleX="2000000" custLinFactX="-17611" custLinFactNeighborX="-100000">
        <dgm:presLayoutVars>
          <dgm:bulletEnabled val="1"/>
        </dgm:presLayoutVars>
      </dgm:prSet>
      <dgm:spPr/>
    </dgm:pt>
  </dgm:ptLst>
  <dgm:cxnLst>
    <dgm:cxn modelId="{42B4191B-AA71-43DD-B7AB-E77E73091A3D}" srcId="{BF372191-0C9C-40E7-8E87-45CA8E3AA4CF}" destId="{EE8AF158-0E30-4505-B8A3-A23D841EE20A}" srcOrd="1" destOrd="0" parTransId="{63AD07C9-E0D7-47A1-9B0E-8B9AD0943242}" sibTransId="{9441BC0C-AF0E-4D63-8062-EC704073BDAE}"/>
    <dgm:cxn modelId="{9E7CF060-AB35-4E5B-A20E-8260A214D4EB}" srcId="{BF372191-0C9C-40E7-8E87-45CA8E3AA4CF}" destId="{C84332FE-BA2D-4E3A-B596-1F7D570FDBDC}" srcOrd="3" destOrd="0" parTransId="{1CF4CA44-FE56-4CE3-B513-6B0AA8660336}" sibTransId="{56AEA3D6-0921-4F14-A536-6639BB6C77B0}"/>
    <dgm:cxn modelId="{42341C4E-0DB5-48CE-B829-9A8ACA39153C}" type="presOf" srcId="{60165A43-387F-48C1-9A6D-CDB9DC2B8430}" destId="{0D7987FC-DBC8-4B03-95AC-7CE716B69BC3}" srcOrd="0" destOrd="0" presId="urn:microsoft.com/office/officeart/2005/8/layout/hList6"/>
    <dgm:cxn modelId="{89641750-0E14-4BD0-9FCF-BA00DD5DD845}" type="presOf" srcId="{F1327EE5-B19C-44E8-BECC-3DD8D56DEB1B}" destId="{32E9553A-2CF3-4DEA-AB3F-F65A55D7581E}" srcOrd="0" destOrd="2" presId="urn:microsoft.com/office/officeart/2005/8/layout/hList6"/>
    <dgm:cxn modelId="{EE65E686-8852-4148-9116-50CC671776BE}" type="presOf" srcId="{C84332FE-BA2D-4E3A-B596-1F7D570FDBDC}" destId="{64FECA9A-90D8-40C5-9C04-32EF5BF4A107}" srcOrd="0" destOrd="0" presId="urn:microsoft.com/office/officeart/2005/8/layout/hList6"/>
    <dgm:cxn modelId="{542B9995-5998-4C5C-B379-1D415980D7C4}" type="presOf" srcId="{6739F360-3A3D-4D48-9318-6DD1CAAAB06B}" destId="{32E9553A-2CF3-4DEA-AB3F-F65A55D7581E}" srcOrd="0" destOrd="1" presId="urn:microsoft.com/office/officeart/2005/8/layout/hList6"/>
    <dgm:cxn modelId="{6F8514AC-6131-4A35-90AD-D7289116BB05}" srcId="{41D35DD2-60D8-418D-85EC-2DDDB1333EEC}" destId="{6739F360-3A3D-4D48-9318-6DD1CAAAB06B}" srcOrd="0" destOrd="0" parTransId="{0EFD0371-0338-466E-9D6C-1A23492C1D5A}" sibTransId="{4E5F70DF-B890-47C8-8BEA-DC8FC9CF5083}"/>
    <dgm:cxn modelId="{95B80FAF-C2D0-4DDB-A7AC-5497C7950D4A}" type="presOf" srcId="{EE8AF158-0E30-4505-B8A3-A23D841EE20A}" destId="{32C5A92E-6BF7-4147-8D3B-45A0624571ED}" srcOrd="0" destOrd="0" presId="urn:microsoft.com/office/officeart/2005/8/layout/hList6"/>
    <dgm:cxn modelId="{326793B2-D1DB-41A0-9B7A-91690CBD1914}" srcId="{BF372191-0C9C-40E7-8E87-45CA8E3AA4CF}" destId="{60165A43-387F-48C1-9A6D-CDB9DC2B8430}" srcOrd="2" destOrd="0" parTransId="{7B818567-8CD9-4F41-BB00-176963A304E0}" sibTransId="{A20C13DE-89C7-41E8-A4A2-44CE8C7F3A82}"/>
    <dgm:cxn modelId="{FCEA10CF-153D-4DF2-9E7A-CBFE2382D518}" srcId="{BF372191-0C9C-40E7-8E87-45CA8E3AA4CF}" destId="{41D35DD2-60D8-418D-85EC-2DDDB1333EEC}" srcOrd="0" destOrd="0" parTransId="{617E6F74-656E-4031-B0C9-6840FFD898DE}" sibTransId="{F616E22F-A0A4-400D-A2EF-AB771AFFDA0D}"/>
    <dgm:cxn modelId="{76213BD7-296A-436C-A49B-23941C6A30F7}" type="presOf" srcId="{BF372191-0C9C-40E7-8E87-45CA8E3AA4CF}" destId="{27E9E500-62EC-46C2-B7C8-3723367EE8E7}" srcOrd="0" destOrd="0" presId="urn:microsoft.com/office/officeart/2005/8/layout/hList6"/>
    <dgm:cxn modelId="{ED2B1FDF-C923-403B-912F-9EADBAEA238D}" srcId="{41D35DD2-60D8-418D-85EC-2DDDB1333EEC}" destId="{F1327EE5-B19C-44E8-BECC-3DD8D56DEB1B}" srcOrd="1" destOrd="0" parTransId="{BE1CEAA6-FF0C-48B7-A410-4A9AB2DEB41D}" sibTransId="{9D20CA89-5A5B-4A1B-8F03-45934064D1D7}"/>
    <dgm:cxn modelId="{80DD3DE9-85C5-46CF-8081-029E3F2E455A}" type="presOf" srcId="{41D35DD2-60D8-418D-85EC-2DDDB1333EEC}" destId="{32E9553A-2CF3-4DEA-AB3F-F65A55D7581E}" srcOrd="0" destOrd="0" presId="urn:microsoft.com/office/officeart/2005/8/layout/hList6"/>
    <dgm:cxn modelId="{21DBEA06-4A0F-4380-B799-A445590166B9}" type="presParOf" srcId="{27E9E500-62EC-46C2-B7C8-3723367EE8E7}" destId="{32E9553A-2CF3-4DEA-AB3F-F65A55D7581E}" srcOrd="0" destOrd="0" presId="urn:microsoft.com/office/officeart/2005/8/layout/hList6"/>
    <dgm:cxn modelId="{2809CFB1-CB12-4958-A710-357B61F07CCF}" type="presParOf" srcId="{27E9E500-62EC-46C2-B7C8-3723367EE8E7}" destId="{354721F1-31E2-437B-87FF-1DCD623A0331}" srcOrd="1" destOrd="0" presId="urn:microsoft.com/office/officeart/2005/8/layout/hList6"/>
    <dgm:cxn modelId="{D219A034-DBA9-4926-8904-723EA6DCD6FA}" type="presParOf" srcId="{27E9E500-62EC-46C2-B7C8-3723367EE8E7}" destId="{32C5A92E-6BF7-4147-8D3B-45A0624571ED}" srcOrd="2" destOrd="0" presId="urn:microsoft.com/office/officeart/2005/8/layout/hList6"/>
    <dgm:cxn modelId="{440649F8-F7DE-4A05-8721-07A47041511D}" type="presParOf" srcId="{27E9E500-62EC-46C2-B7C8-3723367EE8E7}" destId="{F98F8A01-25FC-4155-B2B1-DB023B1A6F31}" srcOrd="3" destOrd="0" presId="urn:microsoft.com/office/officeart/2005/8/layout/hList6"/>
    <dgm:cxn modelId="{9F49BF33-FF4D-4960-8284-A158ED87A694}" type="presParOf" srcId="{27E9E500-62EC-46C2-B7C8-3723367EE8E7}" destId="{0D7987FC-DBC8-4B03-95AC-7CE716B69BC3}" srcOrd="4" destOrd="0" presId="urn:microsoft.com/office/officeart/2005/8/layout/hList6"/>
    <dgm:cxn modelId="{64DF3763-3B95-4946-BE04-FD418C428C9E}" type="presParOf" srcId="{27E9E500-62EC-46C2-B7C8-3723367EE8E7}" destId="{CAC38D8F-F77B-418F-9A56-E69D8EFBDE3E}" srcOrd="5" destOrd="0" presId="urn:microsoft.com/office/officeart/2005/8/layout/hList6"/>
    <dgm:cxn modelId="{00BDA26C-7818-41DC-8CE8-703463AACF55}" type="presParOf" srcId="{27E9E500-62EC-46C2-B7C8-3723367EE8E7}" destId="{64FECA9A-90D8-40C5-9C04-32EF5BF4A107}" srcOrd="6" destOrd="0" presId="urn:microsoft.com/office/officeart/2005/8/layout/hList6"/>
  </dgm:cxnLst>
  <dgm:bg>
    <a:effectLst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372191-0C9C-40E7-8E87-45CA8E3AA4CF}" type="doc">
      <dgm:prSet loTypeId="urn:microsoft.com/office/officeart/2005/8/layout/hList6" loCatId="list" qsTypeId="urn:microsoft.com/office/officeart/2005/8/quickstyle/simple2" qsCatId="simple" csTypeId="urn:microsoft.com/office/officeart/2005/8/colors/accent1_5" csCatId="accent1" phldr="1"/>
      <dgm:spPr/>
      <dgm:t>
        <a:bodyPr/>
        <a:lstStyle/>
        <a:p>
          <a:endParaRPr lang="de-DE"/>
        </a:p>
      </dgm:t>
    </dgm:pt>
    <dgm:pt modelId="{41D35DD2-60D8-418D-85EC-2DDDB1333EEC}">
      <dgm:prSet phldrT="[Text]" custT="1"/>
      <dgm:spPr/>
      <dgm:t>
        <a:bodyPr lIns="108000" rIns="108000" anchor="t" anchorCtr="0"/>
        <a:lstStyle/>
        <a:p>
          <a:endParaRPr lang="de-DE" sz="1800" b="0">
            <a:latin typeface="Calibri" panose="020F0502020204030204" pitchFamily="34" charset="0"/>
            <a:cs typeface="Calibri" panose="020F0502020204030204" pitchFamily="34" charset="0"/>
          </a:endParaRPr>
        </a:p>
        <a:p>
          <a:r>
            <a:rPr lang="de-DE" sz="1800" b="0">
              <a:latin typeface="Calibri" panose="020F0502020204030204" pitchFamily="34" charset="0"/>
              <a:cs typeface="Calibri" panose="020F0502020204030204" pitchFamily="34" charset="0"/>
            </a:rPr>
            <a:t>Text Phase 1</a:t>
          </a:r>
          <a:br>
            <a:rPr lang="de-DE" sz="1800" b="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17E6F74-656E-4031-B0C9-6840FFD898DE}" type="parTrans" cxnId="{FCEA10CF-153D-4DF2-9E7A-CBFE2382D518}">
      <dgm:prSet/>
      <dgm:spPr/>
      <dgm:t>
        <a:bodyPr/>
        <a:lstStyle/>
        <a:p>
          <a:endParaRPr lang="de-DE"/>
        </a:p>
      </dgm:t>
    </dgm:pt>
    <dgm:pt modelId="{F616E22F-A0A4-400D-A2EF-AB771AFFDA0D}" type="sibTrans" cxnId="{FCEA10CF-153D-4DF2-9E7A-CBFE2382D518}">
      <dgm:prSet/>
      <dgm:spPr/>
      <dgm:t>
        <a:bodyPr/>
        <a:lstStyle/>
        <a:p>
          <a:endParaRPr lang="de-DE"/>
        </a:p>
      </dgm:t>
    </dgm:pt>
    <dgm:pt modelId="{F1327EE5-B19C-44E8-BECC-3DD8D56DEB1B}">
      <dgm:prSet phldrT="[Text]" custT="1"/>
      <dgm:spPr/>
      <dgm:t>
        <a:bodyPr lIns="108000" rIns="108000" anchor="t" anchorCtr="0"/>
        <a:lstStyle/>
        <a:p>
          <a:r>
            <a:rPr lang="de-DE" sz="1800">
              <a:latin typeface="Calibri" panose="020F0502020204030204" pitchFamily="34" charset="0"/>
              <a:cs typeface="Calibri" panose="020F0502020204030204" pitchFamily="34" charset="0"/>
            </a:rPr>
            <a:t>Bullet 2</a:t>
          </a:r>
        </a:p>
      </dgm:t>
    </dgm:pt>
    <dgm:pt modelId="{BE1CEAA6-FF0C-48B7-A410-4A9AB2DEB41D}" type="parTrans" cxnId="{ED2B1FDF-C923-403B-912F-9EADBAEA238D}">
      <dgm:prSet/>
      <dgm:spPr/>
      <dgm:t>
        <a:bodyPr/>
        <a:lstStyle/>
        <a:p>
          <a:endParaRPr lang="de-DE"/>
        </a:p>
      </dgm:t>
    </dgm:pt>
    <dgm:pt modelId="{9D20CA89-5A5B-4A1B-8F03-45934064D1D7}" type="sibTrans" cxnId="{ED2B1FDF-C923-403B-912F-9EADBAEA238D}">
      <dgm:prSet/>
      <dgm:spPr/>
      <dgm:t>
        <a:bodyPr/>
        <a:lstStyle/>
        <a:p>
          <a:endParaRPr lang="de-DE"/>
        </a:p>
      </dgm:t>
    </dgm:pt>
    <dgm:pt modelId="{EE8AF158-0E30-4505-B8A3-A23D841EE20A}">
      <dgm:prSet phldrT="[Text]" custT="1"/>
      <dgm:spPr/>
      <dgm:t>
        <a:bodyPr lIns="108000" rIns="108000" anchor="t" anchorCtr="0"/>
        <a:lstStyle/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  <a:t>Text Phase 2</a:t>
          </a:r>
          <a:b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err="1">
              <a:latin typeface="Calibri" panose="020F0502020204030204" pitchFamily="34" charset="0"/>
              <a:cs typeface="Calibri" panose="020F0502020204030204" pitchFamily="34" charset="0"/>
            </a:rPr>
            <a:t>text</a:t>
          </a: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3AD07C9-E0D7-47A1-9B0E-8B9AD0943242}" type="parTrans" cxnId="{42B4191B-AA71-43DD-B7AB-E77E73091A3D}">
      <dgm:prSet/>
      <dgm:spPr/>
      <dgm:t>
        <a:bodyPr/>
        <a:lstStyle/>
        <a:p>
          <a:endParaRPr lang="de-DE"/>
        </a:p>
      </dgm:t>
    </dgm:pt>
    <dgm:pt modelId="{9441BC0C-AF0E-4D63-8062-EC704073BDAE}" type="sibTrans" cxnId="{42B4191B-AA71-43DD-B7AB-E77E73091A3D}">
      <dgm:prSet/>
      <dgm:spPr/>
      <dgm:t>
        <a:bodyPr/>
        <a:lstStyle/>
        <a:p>
          <a:endParaRPr lang="de-DE"/>
        </a:p>
      </dgm:t>
    </dgm:pt>
    <dgm:pt modelId="{60165A43-387F-48C1-9A6D-CDB9DC2B8430}">
      <dgm:prSet phldrT="[Text]" custT="1"/>
      <dgm:spPr/>
      <dgm:t>
        <a:bodyPr lIns="108000" rIns="108000" anchor="t" anchorCtr="0"/>
        <a:lstStyle/>
        <a:p>
          <a:pPr algn="ctr"/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algn="l"/>
          <a: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  <a:t>Text Phase 3</a:t>
          </a:r>
          <a:b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algn="l"/>
          <a:r>
            <a:rPr lang="en-US" sz="1800" kern="1200">
              <a:latin typeface="Calibri" panose="020F0502020204030204" pitchFamily="34" charset="0"/>
              <a:cs typeface="Calibri" panose="020F0502020204030204" pitchFamily="34" charset="0"/>
            </a:rPr>
            <a:t>text</a:t>
          </a: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B818567-8CD9-4F41-BB00-176963A304E0}" type="parTrans" cxnId="{326793B2-D1DB-41A0-9B7A-91690CBD1914}">
      <dgm:prSet/>
      <dgm:spPr/>
      <dgm:t>
        <a:bodyPr/>
        <a:lstStyle/>
        <a:p>
          <a:endParaRPr lang="de-DE"/>
        </a:p>
      </dgm:t>
    </dgm:pt>
    <dgm:pt modelId="{A20C13DE-89C7-41E8-A4A2-44CE8C7F3A82}" type="sibTrans" cxnId="{326793B2-D1DB-41A0-9B7A-91690CBD1914}">
      <dgm:prSet/>
      <dgm:spPr/>
      <dgm:t>
        <a:bodyPr/>
        <a:lstStyle/>
        <a:p>
          <a:endParaRPr lang="de-DE"/>
        </a:p>
      </dgm:t>
    </dgm:pt>
    <dgm:pt modelId="{C84332FE-BA2D-4E3A-B596-1F7D570FDBDC}">
      <dgm:prSet phldrT="[Text]" custT="1"/>
      <dgm:spPr/>
      <dgm:t>
        <a:bodyPr lIns="108000" rIns="108000" anchor="t" anchorCtr="0"/>
        <a:lstStyle/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  <a:t>Text Phase 4</a:t>
          </a:r>
          <a:b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>
              <a:latin typeface="Calibri" panose="020F0502020204030204" pitchFamily="34" charset="0"/>
              <a:cs typeface="Calibri" panose="020F0502020204030204" pitchFamily="34" charset="0"/>
            </a:rPr>
            <a:t>Dummy text</a:t>
          </a: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CF4CA44-FE56-4CE3-B513-6B0AA8660336}" type="parTrans" cxnId="{9E7CF060-AB35-4E5B-A20E-8260A214D4EB}">
      <dgm:prSet/>
      <dgm:spPr/>
      <dgm:t>
        <a:bodyPr/>
        <a:lstStyle/>
        <a:p>
          <a:endParaRPr lang="de-DE"/>
        </a:p>
      </dgm:t>
    </dgm:pt>
    <dgm:pt modelId="{56AEA3D6-0921-4F14-A536-6639BB6C77B0}" type="sibTrans" cxnId="{9E7CF060-AB35-4E5B-A20E-8260A214D4EB}">
      <dgm:prSet/>
      <dgm:spPr/>
      <dgm:t>
        <a:bodyPr/>
        <a:lstStyle/>
        <a:p>
          <a:endParaRPr lang="de-DE"/>
        </a:p>
      </dgm:t>
    </dgm:pt>
    <dgm:pt modelId="{6739F360-3A3D-4D48-9318-6DD1CAAAB06B}">
      <dgm:prSet phldrT="[Text]" custT="1"/>
      <dgm:spPr/>
      <dgm:t>
        <a:bodyPr lIns="108000" rIns="108000" anchor="t" anchorCtr="0"/>
        <a:lstStyle/>
        <a:p>
          <a:r>
            <a:rPr lang="en-US" sz="1800">
              <a:latin typeface="Calibri" panose="020F0502020204030204" pitchFamily="34" charset="0"/>
              <a:cs typeface="Calibri" panose="020F0502020204030204" pitchFamily="34" charset="0"/>
            </a:rPr>
            <a:t>Bullet 1</a:t>
          </a:r>
          <a:endParaRPr lang="de-DE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E5F70DF-B890-47C8-8BEA-DC8FC9CF5083}" type="sibTrans" cxnId="{6F8514AC-6131-4A35-90AD-D7289116BB05}">
      <dgm:prSet/>
      <dgm:spPr/>
      <dgm:t>
        <a:bodyPr/>
        <a:lstStyle/>
        <a:p>
          <a:endParaRPr lang="de-DE"/>
        </a:p>
      </dgm:t>
    </dgm:pt>
    <dgm:pt modelId="{0EFD0371-0338-466E-9D6C-1A23492C1D5A}" type="parTrans" cxnId="{6F8514AC-6131-4A35-90AD-D7289116BB05}">
      <dgm:prSet/>
      <dgm:spPr/>
      <dgm:t>
        <a:bodyPr/>
        <a:lstStyle/>
        <a:p>
          <a:endParaRPr lang="de-DE"/>
        </a:p>
      </dgm:t>
    </dgm:pt>
    <dgm:pt modelId="{27E9E500-62EC-46C2-B7C8-3723367EE8E7}" type="pres">
      <dgm:prSet presAssocID="{BF372191-0C9C-40E7-8E87-45CA8E3AA4CF}" presName="Name0" presStyleCnt="0">
        <dgm:presLayoutVars>
          <dgm:dir/>
          <dgm:resizeHandles val="exact"/>
        </dgm:presLayoutVars>
      </dgm:prSet>
      <dgm:spPr/>
    </dgm:pt>
    <dgm:pt modelId="{32E9553A-2CF3-4DEA-AB3F-F65A55D7581E}" type="pres">
      <dgm:prSet presAssocID="{41D35DD2-60D8-418D-85EC-2DDDB1333EEC}" presName="node" presStyleLbl="node1" presStyleIdx="0" presStyleCnt="4" custScaleX="2000000">
        <dgm:presLayoutVars>
          <dgm:bulletEnabled val="1"/>
        </dgm:presLayoutVars>
      </dgm:prSet>
      <dgm:spPr/>
    </dgm:pt>
    <dgm:pt modelId="{354721F1-31E2-437B-87FF-1DCD623A0331}" type="pres">
      <dgm:prSet presAssocID="{F616E22F-A0A4-400D-A2EF-AB771AFFDA0D}" presName="sibTrans" presStyleCnt="0"/>
      <dgm:spPr/>
    </dgm:pt>
    <dgm:pt modelId="{32C5A92E-6BF7-4147-8D3B-45A0624571ED}" type="pres">
      <dgm:prSet presAssocID="{EE8AF158-0E30-4505-B8A3-A23D841EE20A}" presName="node" presStyleLbl="node1" presStyleIdx="1" presStyleCnt="4" custScaleX="2000000" custLinFactX="-722" custLinFactNeighborX="-100000">
        <dgm:presLayoutVars>
          <dgm:bulletEnabled val="1"/>
        </dgm:presLayoutVars>
      </dgm:prSet>
      <dgm:spPr/>
    </dgm:pt>
    <dgm:pt modelId="{F98F8A01-25FC-4155-B2B1-DB023B1A6F31}" type="pres">
      <dgm:prSet presAssocID="{9441BC0C-AF0E-4D63-8062-EC704073BDAE}" presName="sibTrans" presStyleCnt="0"/>
      <dgm:spPr/>
    </dgm:pt>
    <dgm:pt modelId="{0D7987FC-DBC8-4B03-95AC-7CE716B69BC3}" type="pres">
      <dgm:prSet presAssocID="{60165A43-387F-48C1-9A6D-CDB9DC2B8430}" presName="node" presStyleLbl="node1" presStyleIdx="2" presStyleCnt="4" custScaleX="2000000" custLinFactX="-8852" custLinFactNeighborX="-100000">
        <dgm:presLayoutVars>
          <dgm:bulletEnabled val="1"/>
        </dgm:presLayoutVars>
      </dgm:prSet>
      <dgm:spPr/>
    </dgm:pt>
    <dgm:pt modelId="{CAC38D8F-F77B-418F-9A56-E69D8EFBDE3E}" type="pres">
      <dgm:prSet presAssocID="{A20C13DE-89C7-41E8-A4A2-44CE8C7F3A82}" presName="sibTrans" presStyleCnt="0"/>
      <dgm:spPr/>
    </dgm:pt>
    <dgm:pt modelId="{64FECA9A-90D8-40C5-9C04-32EF5BF4A107}" type="pres">
      <dgm:prSet presAssocID="{C84332FE-BA2D-4E3A-B596-1F7D570FDBDC}" presName="node" presStyleLbl="node1" presStyleIdx="3" presStyleCnt="4" custScaleX="2000000" custLinFactX="-17611" custLinFactNeighborX="-100000">
        <dgm:presLayoutVars>
          <dgm:bulletEnabled val="1"/>
        </dgm:presLayoutVars>
      </dgm:prSet>
      <dgm:spPr/>
    </dgm:pt>
  </dgm:ptLst>
  <dgm:cxnLst>
    <dgm:cxn modelId="{42B4191B-AA71-43DD-B7AB-E77E73091A3D}" srcId="{BF372191-0C9C-40E7-8E87-45CA8E3AA4CF}" destId="{EE8AF158-0E30-4505-B8A3-A23D841EE20A}" srcOrd="1" destOrd="0" parTransId="{63AD07C9-E0D7-47A1-9B0E-8B9AD0943242}" sibTransId="{9441BC0C-AF0E-4D63-8062-EC704073BDAE}"/>
    <dgm:cxn modelId="{9E7CF060-AB35-4E5B-A20E-8260A214D4EB}" srcId="{BF372191-0C9C-40E7-8E87-45CA8E3AA4CF}" destId="{C84332FE-BA2D-4E3A-B596-1F7D570FDBDC}" srcOrd="3" destOrd="0" parTransId="{1CF4CA44-FE56-4CE3-B513-6B0AA8660336}" sibTransId="{56AEA3D6-0921-4F14-A536-6639BB6C77B0}"/>
    <dgm:cxn modelId="{42341C4E-0DB5-48CE-B829-9A8ACA39153C}" type="presOf" srcId="{60165A43-387F-48C1-9A6D-CDB9DC2B8430}" destId="{0D7987FC-DBC8-4B03-95AC-7CE716B69BC3}" srcOrd="0" destOrd="0" presId="urn:microsoft.com/office/officeart/2005/8/layout/hList6"/>
    <dgm:cxn modelId="{89641750-0E14-4BD0-9FCF-BA00DD5DD845}" type="presOf" srcId="{F1327EE5-B19C-44E8-BECC-3DD8D56DEB1B}" destId="{32E9553A-2CF3-4DEA-AB3F-F65A55D7581E}" srcOrd="0" destOrd="2" presId="urn:microsoft.com/office/officeart/2005/8/layout/hList6"/>
    <dgm:cxn modelId="{EE65E686-8852-4148-9116-50CC671776BE}" type="presOf" srcId="{C84332FE-BA2D-4E3A-B596-1F7D570FDBDC}" destId="{64FECA9A-90D8-40C5-9C04-32EF5BF4A107}" srcOrd="0" destOrd="0" presId="urn:microsoft.com/office/officeart/2005/8/layout/hList6"/>
    <dgm:cxn modelId="{542B9995-5998-4C5C-B379-1D415980D7C4}" type="presOf" srcId="{6739F360-3A3D-4D48-9318-6DD1CAAAB06B}" destId="{32E9553A-2CF3-4DEA-AB3F-F65A55D7581E}" srcOrd="0" destOrd="1" presId="urn:microsoft.com/office/officeart/2005/8/layout/hList6"/>
    <dgm:cxn modelId="{6F8514AC-6131-4A35-90AD-D7289116BB05}" srcId="{41D35DD2-60D8-418D-85EC-2DDDB1333EEC}" destId="{6739F360-3A3D-4D48-9318-6DD1CAAAB06B}" srcOrd="0" destOrd="0" parTransId="{0EFD0371-0338-466E-9D6C-1A23492C1D5A}" sibTransId="{4E5F70DF-B890-47C8-8BEA-DC8FC9CF5083}"/>
    <dgm:cxn modelId="{95B80FAF-C2D0-4DDB-A7AC-5497C7950D4A}" type="presOf" srcId="{EE8AF158-0E30-4505-B8A3-A23D841EE20A}" destId="{32C5A92E-6BF7-4147-8D3B-45A0624571ED}" srcOrd="0" destOrd="0" presId="urn:microsoft.com/office/officeart/2005/8/layout/hList6"/>
    <dgm:cxn modelId="{326793B2-D1DB-41A0-9B7A-91690CBD1914}" srcId="{BF372191-0C9C-40E7-8E87-45CA8E3AA4CF}" destId="{60165A43-387F-48C1-9A6D-CDB9DC2B8430}" srcOrd="2" destOrd="0" parTransId="{7B818567-8CD9-4F41-BB00-176963A304E0}" sibTransId="{A20C13DE-89C7-41E8-A4A2-44CE8C7F3A82}"/>
    <dgm:cxn modelId="{FCEA10CF-153D-4DF2-9E7A-CBFE2382D518}" srcId="{BF372191-0C9C-40E7-8E87-45CA8E3AA4CF}" destId="{41D35DD2-60D8-418D-85EC-2DDDB1333EEC}" srcOrd="0" destOrd="0" parTransId="{617E6F74-656E-4031-B0C9-6840FFD898DE}" sibTransId="{F616E22F-A0A4-400D-A2EF-AB771AFFDA0D}"/>
    <dgm:cxn modelId="{76213BD7-296A-436C-A49B-23941C6A30F7}" type="presOf" srcId="{BF372191-0C9C-40E7-8E87-45CA8E3AA4CF}" destId="{27E9E500-62EC-46C2-B7C8-3723367EE8E7}" srcOrd="0" destOrd="0" presId="urn:microsoft.com/office/officeart/2005/8/layout/hList6"/>
    <dgm:cxn modelId="{ED2B1FDF-C923-403B-912F-9EADBAEA238D}" srcId="{41D35DD2-60D8-418D-85EC-2DDDB1333EEC}" destId="{F1327EE5-B19C-44E8-BECC-3DD8D56DEB1B}" srcOrd="1" destOrd="0" parTransId="{BE1CEAA6-FF0C-48B7-A410-4A9AB2DEB41D}" sibTransId="{9D20CA89-5A5B-4A1B-8F03-45934064D1D7}"/>
    <dgm:cxn modelId="{80DD3DE9-85C5-46CF-8081-029E3F2E455A}" type="presOf" srcId="{41D35DD2-60D8-418D-85EC-2DDDB1333EEC}" destId="{32E9553A-2CF3-4DEA-AB3F-F65A55D7581E}" srcOrd="0" destOrd="0" presId="urn:microsoft.com/office/officeart/2005/8/layout/hList6"/>
    <dgm:cxn modelId="{21DBEA06-4A0F-4380-B799-A445590166B9}" type="presParOf" srcId="{27E9E500-62EC-46C2-B7C8-3723367EE8E7}" destId="{32E9553A-2CF3-4DEA-AB3F-F65A55D7581E}" srcOrd="0" destOrd="0" presId="urn:microsoft.com/office/officeart/2005/8/layout/hList6"/>
    <dgm:cxn modelId="{2809CFB1-CB12-4958-A710-357B61F07CCF}" type="presParOf" srcId="{27E9E500-62EC-46C2-B7C8-3723367EE8E7}" destId="{354721F1-31E2-437B-87FF-1DCD623A0331}" srcOrd="1" destOrd="0" presId="urn:microsoft.com/office/officeart/2005/8/layout/hList6"/>
    <dgm:cxn modelId="{D219A034-DBA9-4926-8904-723EA6DCD6FA}" type="presParOf" srcId="{27E9E500-62EC-46C2-B7C8-3723367EE8E7}" destId="{32C5A92E-6BF7-4147-8D3B-45A0624571ED}" srcOrd="2" destOrd="0" presId="urn:microsoft.com/office/officeart/2005/8/layout/hList6"/>
    <dgm:cxn modelId="{440649F8-F7DE-4A05-8721-07A47041511D}" type="presParOf" srcId="{27E9E500-62EC-46C2-B7C8-3723367EE8E7}" destId="{F98F8A01-25FC-4155-B2B1-DB023B1A6F31}" srcOrd="3" destOrd="0" presId="urn:microsoft.com/office/officeart/2005/8/layout/hList6"/>
    <dgm:cxn modelId="{9F49BF33-FF4D-4960-8284-A158ED87A694}" type="presParOf" srcId="{27E9E500-62EC-46C2-B7C8-3723367EE8E7}" destId="{0D7987FC-DBC8-4B03-95AC-7CE716B69BC3}" srcOrd="4" destOrd="0" presId="urn:microsoft.com/office/officeart/2005/8/layout/hList6"/>
    <dgm:cxn modelId="{64DF3763-3B95-4946-BE04-FD418C428C9E}" type="presParOf" srcId="{27E9E500-62EC-46C2-B7C8-3723367EE8E7}" destId="{CAC38D8F-F77B-418F-9A56-E69D8EFBDE3E}" srcOrd="5" destOrd="0" presId="urn:microsoft.com/office/officeart/2005/8/layout/hList6"/>
    <dgm:cxn modelId="{00BDA26C-7818-41DC-8CE8-703463AACF55}" type="presParOf" srcId="{27E9E500-62EC-46C2-B7C8-3723367EE8E7}" destId="{64FECA9A-90D8-40C5-9C04-32EF5BF4A107}" srcOrd="6" destOrd="0" presId="urn:microsoft.com/office/officeart/2005/8/layout/hList6"/>
  </dgm:cxnLst>
  <dgm:bg>
    <a:effectLst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F372191-0C9C-40E7-8E87-45CA8E3AA4CF}" type="doc">
      <dgm:prSet loTypeId="urn:microsoft.com/office/officeart/2005/8/layout/hList6" loCatId="list" qsTypeId="urn:microsoft.com/office/officeart/2005/8/quickstyle/simple2" qsCatId="simple" csTypeId="urn:microsoft.com/office/officeart/2005/8/colors/accent1_5" csCatId="accent1" phldr="1"/>
      <dgm:spPr/>
      <dgm:t>
        <a:bodyPr/>
        <a:lstStyle/>
        <a:p>
          <a:endParaRPr lang="de-DE"/>
        </a:p>
      </dgm:t>
    </dgm:pt>
    <dgm:pt modelId="{41D35DD2-60D8-418D-85EC-2DDDB1333EEC}">
      <dgm:prSet phldrT="[Text]" custT="1"/>
      <dgm:spPr/>
      <dgm:t>
        <a:bodyPr lIns="108000" rIns="108000" anchor="t" anchorCtr="0"/>
        <a:lstStyle/>
        <a:p>
          <a:endParaRPr lang="de-DE" sz="1800" b="0">
            <a:latin typeface="Calibri" panose="020F0502020204030204" pitchFamily="34" charset="0"/>
            <a:cs typeface="Calibri" panose="020F0502020204030204" pitchFamily="34" charset="0"/>
          </a:endParaRPr>
        </a:p>
        <a:p>
          <a:r>
            <a:rPr lang="de-DE" sz="1800" b="0">
              <a:latin typeface="Calibri" panose="020F0502020204030204" pitchFamily="34" charset="0"/>
              <a:cs typeface="Calibri" panose="020F0502020204030204" pitchFamily="34" charset="0"/>
            </a:rPr>
            <a:t>Text Phase 1</a:t>
          </a:r>
          <a:br>
            <a:rPr lang="de-DE" sz="1800" b="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17E6F74-656E-4031-B0C9-6840FFD898DE}" type="parTrans" cxnId="{FCEA10CF-153D-4DF2-9E7A-CBFE2382D518}">
      <dgm:prSet/>
      <dgm:spPr/>
      <dgm:t>
        <a:bodyPr/>
        <a:lstStyle/>
        <a:p>
          <a:endParaRPr lang="de-DE"/>
        </a:p>
      </dgm:t>
    </dgm:pt>
    <dgm:pt modelId="{F616E22F-A0A4-400D-A2EF-AB771AFFDA0D}" type="sibTrans" cxnId="{FCEA10CF-153D-4DF2-9E7A-CBFE2382D518}">
      <dgm:prSet/>
      <dgm:spPr/>
      <dgm:t>
        <a:bodyPr/>
        <a:lstStyle/>
        <a:p>
          <a:endParaRPr lang="de-DE"/>
        </a:p>
      </dgm:t>
    </dgm:pt>
    <dgm:pt modelId="{F1327EE5-B19C-44E8-BECC-3DD8D56DEB1B}">
      <dgm:prSet phldrT="[Text]" custT="1"/>
      <dgm:spPr/>
      <dgm:t>
        <a:bodyPr lIns="108000" rIns="108000" anchor="t" anchorCtr="0"/>
        <a:lstStyle/>
        <a:p>
          <a:r>
            <a:rPr lang="de-DE" sz="1800">
              <a:latin typeface="Calibri" panose="020F0502020204030204" pitchFamily="34" charset="0"/>
              <a:cs typeface="Calibri" panose="020F0502020204030204" pitchFamily="34" charset="0"/>
            </a:rPr>
            <a:t>Bullet 2</a:t>
          </a:r>
        </a:p>
      </dgm:t>
    </dgm:pt>
    <dgm:pt modelId="{BE1CEAA6-FF0C-48B7-A410-4A9AB2DEB41D}" type="parTrans" cxnId="{ED2B1FDF-C923-403B-912F-9EADBAEA238D}">
      <dgm:prSet/>
      <dgm:spPr/>
      <dgm:t>
        <a:bodyPr/>
        <a:lstStyle/>
        <a:p>
          <a:endParaRPr lang="de-DE"/>
        </a:p>
      </dgm:t>
    </dgm:pt>
    <dgm:pt modelId="{9D20CA89-5A5B-4A1B-8F03-45934064D1D7}" type="sibTrans" cxnId="{ED2B1FDF-C923-403B-912F-9EADBAEA238D}">
      <dgm:prSet/>
      <dgm:spPr/>
      <dgm:t>
        <a:bodyPr/>
        <a:lstStyle/>
        <a:p>
          <a:endParaRPr lang="de-DE"/>
        </a:p>
      </dgm:t>
    </dgm:pt>
    <dgm:pt modelId="{EE8AF158-0E30-4505-B8A3-A23D841EE20A}">
      <dgm:prSet phldrT="[Text]" custT="1"/>
      <dgm:spPr/>
      <dgm:t>
        <a:bodyPr lIns="108000" rIns="108000" anchor="t" anchorCtr="0"/>
        <a:lstStyle/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  <a:t>Text Phase 2</a:t>
          </a:r>
          <a:b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err="1">
              <a:latin typeface="Calibri" panose="020F0502020204030204" pitchFamily="34" charset="0"/>
              <a:cs typeface="Calibri" panose="020F0502020204030204" pitchFamily="34" charset="0"/>
            </a:rPr>
            <a:t>text</a:t>
          </a: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3AD07C9-E0D7-47A1-9B0E-8B9AD0943242}" type="parTrans" cxnId="{42B4191B-AA71-43DD-B7AB-E77E73091A3D}">
      <dgm:prSet/>
      <dgm:spPr/>
      <dgm:t>
        <a:bodyPr/>
        <a:lstStyle/>
        <a:p>
          <a:endParaRPr lang="de-DE"/>
        </a:p>
      </dgm:t>
    </dgm:pt>
    <dgm:pt modelId="{9441BC0C-AF0E-4D63-8062-EC704073BDAE}" type="sibTrans" cxnId="{42B4191B-AA71-43DD-B7AB-E77E73091A3D}">
      <dgm:prSet/>
      <dgm:spPr/>
      <dgm:t>
        <a:bodyPr/>
        <a:lstStyle/>
        <a:p>
          <a:endParaRPr lang="de-DE"/>
        </a:p>
      </dgm:t>
    </dgm:pt>
    <dgm:pt modelId="{60165A43-387F-48C1-9A6D-CDB9DC2B8430}">
      <dgm:prSet phldrT="[Text]" custT="1"/>
      <dgm:spPr/>
      <dgm:t>
        <a:bodyPr lIns="108000" rIns="108000" anchor="t" anchorCtr="0"/>
        <a:lstStyle/>
        <a:p>
          <a:pPr algn="ctr"/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algn="l"/>
          <a: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  <a:t>Text Phase 3</a:t>
          </a:r>
          <a:b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algn="l"/>
          <a:r>
            <a:rPr lang="en-US" sz="1800" kern="1200">
              <a:latin typeface="Calibri" panose="020F0502020204030204" pitchFamily="34" charset="0"/>
              <a:cs typeface="Calibri" panose="020F0502020204030204" pitchFamily="34" charset="0"/>
            </a:rPr>
            <a:t>text</a:t>
          </a: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B818567-8CD9-4F41-BB00-176963A304E0}" type="parTrans" cxnId="{326793B2-D1DB-41A0-9B7A-91690CBD1914}">
      <dgm:prSet/>
      <dgm:spPr/>
      <dgm:t>
        <a:bodyPr/>
        <a:lstStyle/>
        <a:p>
          <a:endParaRPr lang="de-DE"/>
        </a:p>
      </dgm:t>
    </dgm:pt>
    <dgm:pt modelId="{A20C13DE-89C7-41E8-A4A2-44CE8C7F3A82}" type="sibTrans" cxnId="{326793B2-D1DB-41A0-9B7A-91690CBD1914}">
      <dgm:prSet/>
      <dgm:spPr/>
      <dgm:t>
        <a:bodyPr/>
        <a:lstStyle/>
        <a:p>
          <a:endParaRPr lang="de-DE"/>
        </a:p>
      </dgm:t>
    </dgm:pt>
    <dgm:pt modelId="{C84332FE-BA2D-4E3A-B596-1F7D570FDBDC}">
      <dgm:prSet phldrT="[Text]" custT="1"/>
      <dgm:spPr/>
      <dgm:t>
        <a:bodyPr lIns="108000" rIns="108000" anchor="t" anchorCtr="0"/>
        <a:lstStyle/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  <a:t>Text Phase 4</a:t>
          </a:r>
          <a:b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>
              <a:latin typeface="Calibri" panose="020F0502020204030204" pitchFamily="34" charset="0"/>
              <a:cs typeface="Calibri" panose="020F0502020204030204" pitchFamily="34" charset="0"/>
            </a:rPr>
            <a:t>Dummy text</a:t>
          </a: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CF4CA44-FE56-4CE3-B513-6B0AA8660336}" type="parTrans" cxnId="{9E7CF060-AB35-4E5B-A20E-8260A214D4EB}">
      <dgm:prSet/>
      <dgm:spPr/>
      <dgm:t>
        <a:bodyPr/>
        <a:lstStyle/>
        <a:p>
          <a:endParaRPr lang="de-DE"/>
        </a:p>
      </dgm:t>
    </dgm:pt>
    <dgm:pt modelId="{56AEA3D6-0921-4F14-A536-6639BB6C77B0}" type="sibTrans" cxnId="{9E7CF060-AB35-4E5B-A20E-8260A214D4EB}">
      <dgm:prSet/>
      <dgm:spPr/>
      <dgm:t>
        <a:bodyPr/>
        <a:lstStyle/>
        <a:p>
          <a:endParaRPr lang="de-DE"/>
        </a:p>
      </dgm:t>
    </dgm:pt>
    <dgm:pt modelId="{6739F360-3A3D-4D48-9318-6DD1CAAAB06B}">
      <dgm:prSet phldrT="[Text]" custT="1"/>
      <dgm:spPr/>
      <dgm:t>
        <a:bodyPr lIns="108000" rIns="108000" anchor="t" anchorCtr="0"/>
        <a:lstStyle/>
        <a:p>
          <a:r>
            <a:rPr lang="en-US" sz="1800">
              <a:latin typeface="Calibri" panose="020F0502020204030204" pitchFamily="34" charset="0"/>
              <a:cs typeface="Calibri" panose="020F0502020204030204" pitchFamily="34" charset="0"/>
            </a:rPr>
            <a:t>Bullet 1</a:t>
          </a:r>
          <a:endParaRPr lang="de-DE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E5F70DF-B890-47C8-8BEA-DC8FC9CF5083}" type="sibTrans" cxnId="{6F8514AC-6131-4A35-90AD-D7289116BB05}">
      <dgm:prSet/>
      <dgm:spPr/>
      <dgm:t>
        <a:bodyPr/>
        <a:lstStyle/>
        <a:p>
          <a:endParaRPr lang="de-DE"/>
        </a:p>
      </dgm:t>
    </dgm:pt>
    <dgm:pt modelId="{0EFD0371-0338-466E-9D6C-1A23492C1D5A}" type="parTrans" cxnId="{6F8514AC-6131-4A35-90AD-D7289116BB05}">
      <dgm:prSet/>
      <dgm:spPr/>
      <dgm:t>
        <a:bodyPr/>
        <a:lstStyle/>
        <a:p>
          <a:endParaRPr lang="de-DE"/>
        </a:p>
      </dgm:t>
    </dgm:pt>
    <dgm:pt modelId="{27E9E500-62EC-46C2-B7C8-3723367EE8E7}" type="pres">
      <dgm:prSet presAssocID="{BF372191-0C9C-40E7-8E87-45CA8E3AA4CF}" presName="Name0" presStyleCnt="0">
        <dgm:presLayoutVars>
          <dgm:dir/>
          <dgm:resizeHandles val="exact"/>
        </dgm:presLayoutVars>
      </dgm:prSet>
      <dgm:spPr/>
    </dgm:pt>
    <dgm:pt modelId="{32E9553A-2CF3-4DEA-AB3F-F65A55D7581E}" type="pres">
      <dgm:prSet presAssocID="{41D35DD2-60D8-418D-85EC-2DDDB1333EEC}" presName="node" presStyleLbl="node1" presStyleIdx="0" presStyleCnt="4" custScaleX="2000000">
        <dgm:presLayoutVars>
          <dgm:bulletEnabled val="1"/>
        </dgm:presLayoutVars>
      </dgm:prSet>
      <dgm:spPr/>
    </dgm:pt>
    <dgm:pt modelId="{354721F1-31E2-437B-87FF-1DCD623A0331}" type="pres">
      <dgm:prSet presAssocID="{F616E22F-A0A4-400D-A2EF-AB771AFFDA0D}" presName="sibTrans" presStyleCnt="0"/>
      <dgm:spPr/>
    </dgm:pt>
    <dgm:pt modelId="{32C5A92E-6BF7-4147-8D3B-45A0624571ED}" type="pres">
      <dgm:prSet presAssocID="{EE8AF158-0E30-4505-B8A3-A23D841EE20A}" presName="node" presStyleLbl="node1" presStyleIdx="1" presStyleCnt="4" custScaleX="2000000" custLinFactX="-722" custLinFactNeighborX="-100000">
        <dgm:presLayoutVars>
          <dgm:bulletEnabled val="1"/>
        </dgm:presLayoutVars>
      </dgm:prSet>
      <dgm:spPr/>
    </dgm:pt>
    <dgm:pt modelId="{F98F8A01-25FC-4155-B2B1-DB023B1A6F31}" type="pres">
      <dgm:prSet presAssocID="{9441BC0C-AF0E-4D63-8062-EC704073BDAE}" presName="sibTrans" presStyleCnt="0"/>
      <dgm:spPr/>
    </dgm:pt>
    <dgm:pt modelId="{0D7987FC-DBC8-4B03-95AC-7CE716B69BC3}" type="pres">
      <dgm:prSet presAssocID="{60165A43-387F-48C1-9A6D-CDB9DC2B8430}" presName="node" presStyleLbl="node1" presStyleIdx="2" presStyleCnt="4" custScaleX="2000000" custLinFactX="-8852" custLinFactNeighborX="-100000">
        <dgm:presLayoutVars>
          <dgm:bulletEnabled val="1"/>
        </dgm:presLayoutVars>
      </dgm:prSet>
      <dgm:spPr/>
    </dgm:pt>
    <dgm:pt modelId="{CAC38D8F-F77B-418F-9A56-E69D8EFBDE3E}" type="pres">
      <dgm:prSet presAssocID="{A20C13DE-89C7-41E8-A4A2-44CE8C7F3A82}" presName="sibTrans" presStyleCnt="0"/>
      <dgm:spPr/>
    </dgm:pt>
    <dgm:pt modelId="{64FECA9A-90D8-40C5-9C04-32EF5BF4A107}" type="pres">
      <dgm:prSet presAssocID="{C84332FE-BA2D-4E3A-B596-1F7D570FDBDC}" presName="node" presStyleLbl="node1" presStyleIdx="3" presStyleCnt="4" custScaleX="2000000" custLinFactX="-17611" custLinFactNeighborX="-100000">
        <dgm:presLayoutVars>
          <dgm:bulletEnabled val="1"/>
        </dgm:presLayoutVars>
      </dgm:prSet>
      <dgm:spPr/>
    </dgm:pt>
  </dgm:ptLst>
  <dgm:cxnLst>
    <dgm:cxn modelId="{42B4191B-AA71-43DD-B7AB-E77E73091A3D}" srcId="{BF372191-0C9C-40E7-8E87-45CA8E3AA4CF}" destId="{EE8AF158-0E30-4505-B8A3-A23D841EE20A}" srcOrd="1" destOrd="0" parTransId="{63AD07C9-E0D7-47A1-9B0E-8B9AD0943242}" sibTransId="{9441BC0C-AF0E-4D63-8062-EC704073BDAE}"/>
    <dgm:cxn modelId="{9E7CF060-AB35-4E5B-A20E-8260A214D4EB}" srcId="{BF372191-0C9C-40E7-8E87-45CA8E3AA4CF}" destId="{C84332FE-BA2D-4E3A-B596-1F7D570FDBDC}" srcOrd="3" destOrd="0" parTransId="{1CF4CA44-FE56-4CE3-B513-6B0AA8660336}" sibTransId="{56AEA3D6-0921-4F14-A536-6639BB6C77B0}"/>
    <dgm:cxn modelId="{42341C4E-0DB5-48CE-B829-9A8ACA39153C}" type="presOf" srcId="{60165A43-387F-48C1-9A6D-CDB9DC2B8430}" destId="{0D7987FC-DBC8-4B03-95AC-7CE716B69BC3}" srcOrd="0" destOrd="0" presId="urn:microsoft.com/office/officeart/2005/8/layout/hList6"/>
    <dgm:cxn modelId="{89641750-0E14-4BD0-9FCF-BA00DD5DD845}" type="presOf" srcId="{F1327EE5-B19C-44E8-BECC-3DD8D56DEB1B}" destId="{32E9553A-2CF3-4DEA-AB3F-F65A55D7581E}" srcOrd="0" destOrd="2" presId="urn:microsoft.com/office/officeart/2005/8/layout/hList6"/>
    <dgm:cxn modelId="{EE65E686-8852-4148-9116-50CC671776BE}" type="presOf" srcId="{C84332FE-BA2D-4E3A-B596-1F7D570FDBDC}" destId="{64FECA9A-90D8-40C5-9C04-32EF5BF4A107}" srcOrd="0" destOrd="0" presId="urn:microsoft.com/office/officeart/2005/8/layout/hList6"/>
    <dgm:cxn modelId="{542B9995-5998-4C5C-B379-1D415980D7C4}" type="presOf" srcId="{6739F360-3A3D-4D48-9318-6DD1CAAAB06B}" destId="{32E9553A-2CF3-4DEA-AB3F-F65A55D7581E}" srcOrd="0" destOrd="1" presId="urn:microsoft.com/office/officeart/2005/8/layout/hList6"/>
    <dgm:cxn modelId="{6F8514AC-6131-4A35-90AD-D7289116BB05}" srcId="{41D35DD2-60D8-418D-85EC-2DDDB1333EEC}" destId="{6739F360-3A3D-4D48-9318-6DD1CAAAB06B}" srcOrd="0" destOrd="0" parTransId="{0EFD0371-0338-466E-9D6C-1A23492C1D5A}" sibTransId="{4E5F70DF-B890-47C8-8BEA-DC8FC9CF5083}"/>
    <dgm:cxn modelId="{95B80FAF-C2D0-4DDB-A7AC-5497C7950D4A}" type="presOf" srcId="{EE8AF158-0E30-4505-B8A3-A23D841EE20A}" destId="{32C5A92E-6BF7-4147-8D3B-45A0624571ED}" srcOrd="0" destOrd="0" presId="urn:microsoft.com/office/officeart/2005/8/layout/hList6"/>
    <dgm:cxn modelId="{326793B2-D1DB-41A0-9B7A-91690CBD1914}" srcId="{BF372191-0C9C-40E7-8E87-45CA8E3AA4CF}" destId="{60165A43-387F-48C1-9A6D-CDB9DC2B8430}" srcOrd="2" destOrd="0" parTransId="{7B818567-8CD9-4F41-BB00-176963A304E0}" sibTransId="{A20C13DE-89C7-41E8-A4A2-44CE8C7F3A82}"/>
    <dgm:cxn modelId="{FCEA10CF-153D-4DF2-9E7A-CBFE2382D518}" srcId="{BF372191-0C9C-40E7-8E87-45CA8E3AA4CF}" destId="{41D35DD2-60D8-418D-85EC-2DDDB1333EEC}" srcOrd="0" destOrd="0" parTransId="{617E6F74-656E-4031-B0C9-6840FFD898DE}" sibTransId="{F616E22F-A0A4-400D-A2EF-AB771AFFDA0D}"/>
    <dgm:cxn modelId="{76213BD7-296A-436C-A49B-23941C6A30F7}" type="presOf" srcId="{BF372191-0C9C-40E7-8E87-45CA8E3AA4CF}" destId="{27E9E500-62EC-46C2-B7C8-3723367EE8E7}" srcOrd="0" destOrd="0" presId="urn:microsoft.com/office/officeart/2005/8/layout/hList6"/>
    <dgm:cxn modelId="{ED2B1FDF-C923-403B-912F-9EADBAEA238D}" srcId="{41D35DD2-60D8-418D-85EC-2DDDB1333EEC}" destId="{F1327EE5-B19C-44E8-BECC-3DD8D56DEB1B}" srcOrd="1" destOrd="0" parTransId="{BE1CEAA6-FF0C-48B7-A410-4A9AB2DEB41D}" sibTransId="{9D20CA89-5A5B-4A1B-8F03-45934064D1D7}"/>
    <dgm:cxn modelId="{80DD3DE9-85C5-46CF-8081-029E3F2E455A}" type="presOf" srcId="{41D35DD2-60D8-418D-85EC-2DDDB1333EEC}" destId="{32E9553A-2CF3-4DEA-AB3F-F65A55D7581E}" srcOrd="0" destOrd="0" presId="urn:microsoft.com/office/officeart/2005/8/layout/hList6"/>
    <dgm:cxn modelId="{21DBEA06-4A0F-4380-B799-A445590166B9}" type="presParOf" srcId="{27E9E500-62EC-46C2-B7C8-3723367EE8E7}" destId="{32E9553A-2CF3-4DEA-AB3F-F65A55D7581E}" srcOrd="0" destOrd="0" presId="urn:microsoft.com/office/officeart/2005/8/layout/hList6"/>
    <dgm:cxn modelId="{2809CFB1-CB12-4958-A710-357B61F07CCF}" type="presParOf" srcId="{27E9E500-62EC-46C2-B7C8-3723367EE8E7}" destId="{354721F1-31E2-437B-87FF-1DCD623A0331}" srcOrd="1" destOrd="0" presId="urn:microsoft.com/office/officeart/2005/8/layout/hList6"/>
    <dgm:cxn modelId="{D219A034-DBA9-4926-8904-723EA6DCD6FA}" type="presParOf" srcId="{27E9E500-62EC-46C2-B7C8-3723367EE8E7}" destId="{32C5A92E-6BF7-4147-8D3B-45A0624571ED}" srcOrd="2" destOrd="0" presId="urn:microsoft.com/office/officeart/2005/8/layout/hList6"/>
    <dgm:cxn modelId="{440649F8-F7DE-4A05-8721-07A47041511D}" type="presParOf" srcId="{27E9E500-62EC-46C2-B7C8-3723367EE8E7}" destId="{F98F8A01-25FC-4155-B2B1-DB023B1A6F31}" srcOrd="3" destOrd="0" presId="urn:microsoft.com/office/officeart/2005/8/layout/hList6"/>
    <dgm:cxn modelId="{9F49BF33-FF4D-4960-8284-A158ED87A694}" type="presParOf" srcId="{27E9E500-62EC-46C2-B7C8-3723367EE8E7}" destId="{0D7987FC-DBC8-4B03-95AC-7CE716B69BC3}" srcOrd="4" destOrd="0" presId="urn:microsoft.com/office/officeart/2005/8/layout/hList6"/>
    <dgm:cxn modelId="{64DF3763-3B95-4946-BE04-FD418C428C9E}" type="presParOf" srcId="{27E9E500-62EC-46C2-B7C8-3723367EE8E7}" destId="{CAC38D8F-F77B-418F-9A56-E69D8EFBDE3E}" srcOrd="5" destOrd="0" presId="urn:microsoft.com/office/officeart/2005/8/layout/hList6"/>
    <dgm:cxn modelId="{00BDA26C-7818-41DC-8CE8-703463AACF55}" type="presParOf" srcId="{27E9E500-62EC-46C2-B7C8-3723367EE8E7}" destId="{64FECA9A-90D8-40C5-9C04-32EF5BF4A107}" srcOrd="6" destOrd="0" presId="urn:microsoft.com/office/officeart/2005/8/layout/hList6"/>
  </dgm:cxnLst>
  <dgm:bg>
    <a:effectLst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F372191-0C9C-40E7-8E87-45CA8E3AA4CF}" type="doc">
      <dgm:prSet loTypeId="urn:microsoft.com/office/officeart/2005/8/layout/hList6" loCatId="list" qsTypeId="urn:microsoft.com/office/officeart/2005/8/quickstyle/simple2" qsCatId="simple" csTypeId="urn:microsoft.com/office/officeart/2005/8/colors/accent1_5" csCatId="accent1" phldr="1"/>
      <dgm:spPr/>
      <dgm:t>
        <a:bodyPr/>
        <a:lstStyle/>
        <a:p>
          <a:endParaRPr lang="de-DE"/>
        </a:p>
      </dgm:t>
    </dgm:pt>
    <dgm:pt modelId="{41D35DD2-60D8-418D-85EC-2DDDB1333EEC}">
      <dgm:prSet phldrT="[Text]" custT="1"/>
      <dgm:spPr/>
      <dgm:t>
        <a:bodyPr lIns="108000" rIns="108000" anchor="t" anchorCtr="0"/>
        <a:lstStyle/>
        <a:p>
          <a:endParaRPr lang="de-DE" sz="1800" b="0">
            <a:latin typeface="Calibri" panose="020F0502020204030204" pitchFamily="34" charset="0"/>
            <a:cs typeface="Calibri" panose="020F0502020204030204" pitchFamily="34" charset="0"/>
          </a:endParaRPr>
        </a:p>
        <a:p>
          <a:r>
            <a:rPr lang="de-DE" sz="1800" b="0">
              <a:latin typeface="Calibri" panose="020F0502020204030204" pitchFamily="34" charset="0"/>
              <a:cs typeface="Calibri" panose="020F0502020204030204" pitchFamily="34" charset="0"/>
            </a:rPr>
            <a:t>Text Phase 1</a:t>
          </a:r>
          <a:br>
            <a:rPr lang="de-DE" sz="1800" b="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17E6F74-656E-4031-B0C9-6840FFD898DE}" type="parTrans" cxnId="{FCEA10CF-153D-4DF2-9E7A-CBFE2382D518}">
      <dgm:prSet/>
      <dgm:spPr/>
      <dgm:t>
        <a:bodyPr/>
        <a:lstStyle/>
        <a:p>
          <a:endParaRPr lang="de-DE"/>
        </a:p>
      </dgm:t>
    </dgm:pt>
    <dgm:pt modelId="{F616E22F-A0A4-400D-A2EF-AB771AFFDA0D}" type="sibTrans" cxnId="{FCEA10CF-153D-4DF2-9E7A-CBFE2382D518}">
      <dgm:prSet/>
      <dgm:spPr/>
      <dgm:t>
        <a:bodyPr/>
        <a:lstStyle/>
        <a:p>
          <a:endParaRPr lang="de-DE"/>
        </a:p>
      </dgm:t>
    </dgm:pt>
    <dgm:pt modelId="{F1327EE5-B19C-44E8-BECC-3DD8D56DEB1B}">
      <dgm:prSet phldrT="[Text]" custT="1"/>
      <dgm:spPr/>
      <dgm:t>
        <a:bodyPr lIns="108000" rIns="108000" anchor="t" anchorCtr="0"/>
        <a:lstStyle/>
        <a:p>
          <a:r>
            <a:rPr lang="de-DE" sz="1800">
              <a:latin typeface="Calibri" panose="020F0502020204030204" pitchFamily="34" charset="0"/>
              <a:cs typeface="Calibri" panose="020F0502020204030204" pitchFamily="34" charset="0"/>
            </a:rPr>
            <a:t>Bullet 2</a:t>
          </a:r>
        </a:p>
      </dgm:t>
    </dgm:pt>
    <dgm:pt modelId="{BE1CEAA6-FF0C-48B7-A410-4A9AB2DEB41D}" type="parTrans" cxnId="{ED2B1FDF-C923-403B-912F-9EADBAEA238D}">
      <dgm:prSet/>
      <dgm:spPr/>
      <dgm:t>
        <a:bodyPr/>
        <a:lstStyle/>
        <a:p>
          <a:endParaRPr lang="de-DE"/>
        </a:p>
      </dgm:t>
    </dgm:pt>
    <dgm:pt modelId="{9D20CA89-5A5B-4A1B-8F03-45934064D1D7}" type="sibTrans" cxnId="{ED2B1FDF-C923-403B-912F-9EADBAEA238D}">
      <dgm:prSet/>
      <dgm:spPr/>
      <dgm:t>
        <a:bodyPr/>
        <a:lstStyle/>
        <a:p>
          <a:endParaRPr lang="de-DE"/>
        </a:p>
      </dgm:t>
    </dgm:pt>
    <dgm:pt modelId="{EE8AF158-0E30-4505-B8A3-A23D841EE20A}">
      <dgm:prSet phldrT="[Text]" custT="1"/>
      <dgm:spPr/>
      <dgm:t>
        <a:bodyPr lIns="108000" rIns="108000" anchor="t" anchorCtr="0"/>
        <a:lstStyle/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  <a:t>Text Phase 2</a:t>
          </a:r>
          <a:b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err="1">
              <a:latin typeface="Calibri" panose="020F0502020204030204" pitchFamily="34" charset="0"/>
              <a:cs typeface="Calibri" panose="020F0502020204030204" pitchFamily="34" charset="0"/>
            </a:rPr>
            <a:t>text</a:t>
          </a: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3AD07C9-E0D7-47A1-9B0E-8B9AD0943242}" type="parTrans" cxnId="{42B4191B-AA71-43DD-B7AB-E77E73091A3D}">
      <dgm:prSet/>
      <dgm:spPr/>
      <dgm:t>
        <a:bodyPr/>
        <a:lstStyle/>
        <a:p>
          <a:endParaRPr lang="de-DE"/>
        </a:p>
      </dgm:t>
    </dgm:pt>
    <dgm:pt modelId="{9441BC0C-AF0E-4D63-8062-EC704073BDAE}" type="sibTrans" cxnId="{42B4191B-AA71-43DD-B7AB-E77E73091A3D}">
      <dgm:prSet/>
      <dgm:spPr/>
      <dgm:t>
        <a:bodyPr/>
        <a:lstStyle/>
        <a:p>
          <a:endParaRPr lang="de-DE"/>
        </a:p>
      </dgm:t>
    </dgm:pt>
    <dgm:pt modelId="{60165A43-387F-48C1-9A6D-CDB9DC2B8430}">
      <dgm:prSet phldrT="[Text]" custT="1"/>
      <dgm:spPr/>
      <dgm:t>
        <a:bodyPr lIns="108000" rIns="108000" anchor="t" anchorCtr="0"/>
        <a:lstStyle/>
        <a:p>
          <a:pPr algn="ctr"/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algn="l"/>
          <a: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  <a:t>Text Phase 3</a:t>
          </a:r>
          <a:b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algn="l"/>
          <a:r>
            <a:rPr lang="en-US" sz="1800" kern="1200">
              <a:latin typeface="Calibri" panose="020F0502020204030204" pitchFamily="34" charset="0"/>
              <a:cs typeface="Calibri" panose="020F0502020204030204" pitchFamily="34" charset="0"/>
            </a:rPr>
            <a:t>text</a:t>
          </a: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B818567-8CD9-4F41-BB00-176963A304E0}" type="parTrans" cxnId="{326793B2-D1DB-41A0-9B7A-91690CBD1914}">
      <dgm:prSet/>
      <dgm:spPr/>
      <dgm:t>
        <a:bodyPr/>
        <a:lstStyle/>
        <a:p>
          <a:endParaRPr lang="de-DE"/>
        </a:p>
      </dgm:t>
    </dgm:pt>
    <dgm:pt modelId="{A20C13DE-89C7-41E8-A4A2-44CE8C7F3A82}" type="sibTrans" cxnId="{326793B2-D1DB-41A0-9B7A-91690CBD1914}">
      <dgm:prSet/>
      <dgm:spPr/>
      <dgm:t>
        <a:bodyPr/>
        <a:lstStyle/>
        <a:p>
          <a:endParaRPr lang="de-DE"/>
        </a:p>
      </dgm:t>
    </dgm:pt>
    <dgm:pt modelId="{C84332FE-BA2D-4E3A-B596-1F7D570FDBDC}">
      <dgm:prSet phldrT="[Text]" custT="1"/>
      <dgm:spPr/>
      <dgm:t>
        <a:bodyPr lIns="108000" rIns="108000" anchor="t" anchorCtr="0"/>
        <a:lstStyle/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  <a:t>Text Phase 4</a:t>
          </a:r>
          <a:b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>
              <a:latin typeface="Calibri" panose="020F0502020204030204" pitchFamily="34" charset="0"/>
              <a:cs typeface="Calibri" panose="020F0502020204030204" pitchFamily="34" charset="0"/>
            </a:rPr>
            <a:t>Dummy text</a:t>
          </a: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CF4CA44-FE56-4CE3-B513-6B0AA8660336}" type="parTrans" cxnId="{9E7CF060-AB35-4E5B-A20E-8260A214D4EB}">
      <dgm:prSet/>
      <dgm:spPr/>
      <dgm:t>
        <a:bodyPr/>
        <a:lstStyle/>
        <a:p>
          <a:endParaRPr lang="de-DE"/>
        </a:p>
      </dgm:t>
    </dgm:pt>
    <dgm:pt modelId="{56AEA3D6-0921-4F14-A536-6639BB6C77B0}" type="sibTrans" cxnId="{9E7CF060-AB35-4E5B-A20E-8260A214D4EB}">
      <dgm:prSet/>
      <dgm:spPr/>
      <dgm:t>
        <a:bodyPr/>
        <a:lstStyle/>
        <a:p>
          <a:endParaRPr lang="de-DE"/>
        </a:p>
      </dgm:t>
    </dgm:pt>
    <dgm:pt modelId="{6739F360-3A3D-4D48-9318-6DD1CAAAB06B}">
      <dgm:prSet phldrT="[Text]" custT="1"/>
      <dgm:spPr/>
      <dgm:t>
        <a:bodyPr lIns="108000" rIns="108000" anchor="t" anchorCtr="0"/>
        <a:lstStyle/>
        <a:p>
          <a:r>
            <a:rPr lang="en-US" sz="1800">
              <a:latin typeface="Calibri" panose="020F0502020204030204" pitchFamily="34" charset="0"/>
              <a:cs typeface="Calibri" panose="020F0502020204030204" pitchFamily="34" charset="0"/>
            </a:rPr>
            <a:t>Bullet 1</a:t>
          </a:r>
          <a:endParaRPr lang="de-DE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E5F70DF-B890-47C8-8BEA-DC8FC9CF5083}" type="sibTrans" cxnId="{6F8514AC-6131-4A35-90AD-D7289116BB05}">
      <dgm:prSet/>
      <dgm:spPr/>
      <dgm:t>
        <a:bodyPr/>
        <a:lstStyle/>
        <a:p>
          <a:endParaRPr lang="de-DE"/>
        </a:p>
      </dgm:t>
    </dgm:pt>
    <dgm:pt modelId="{0EFD0371-0338-466E-9D6C-1A23492C1D5A}" type="parTrans" cxnId="{6F8514AC-6131-4A35-90AD-D7289116BB05}">
      <dgm:prSet/>
      <dgm:spPr/>
      <dgm:t>
        <a:bodyPr/>
        <a:lstStyle/>
        <a:p>
          <a:endParaRPr lang="de-DE"/>
        </a:p>
      </dgm:t>
    </dgm:pt>
    <dgm:pt modelId="{27E9E500-62EC-46C2-B7C8-3723367EE8E7}" type="pres">
      <dgm:prSet presAssocID="{BF372191-0C9C-40E7-8E87-45CA8E3AA4CF}" presName="Name0" presStyleCnt="0">
        <dgm:presLayoutVars>
          <dgm:dir/>
          <dgm:resizeHandles val="exact"/>
        </dgm:presLayoutVars>
      </dgm:prSet>
      <dgm:spPr/>
    </dgm:pt>
    <dgm:pt modelId="{32E9553A-2CF3-4DEA-AB3F-F65A55D7581E}" type="pres">
      <dgm:prSet presAssocID="{41D35DD2-60D8-418D-85EC-2DDDB1333EEC}" presName="node" presStyleLbl="node1" presStyleIdx="0" presStyleCnt="4" custScaleX="2000000">
        <dgm:presLayoutVars>
          <dgm:bulletEnabled val="1"/>
        </dgm:presLayoutVars>
      </dgm:prSet>
      <dgm:spPr/>
    </dgm:pt>
    <dgm:pt modelId="{354721F1-31E2-437B-87FF-1DCD623A0331}" type="pres">
      <dgm:prSet presAssocID="{F616E22F-A0A4-400D-A2EF-AB771AFFDA0D}" presName="sibTrans" presStyleCnt="0"/>
      <dgm:spPr/>
    </dgm:pt>
    <dgm:pt modelId="{32C5A92E-6BF7-4147-8D3B-45A0624571ED}" type="pres">
      <dgm:prSet presAssocID="{EE8AF158-0E30-4505-B8A3-A23D841EE20A}" presName="node" presStyleLbl="node1" presStyleIdx="1" presStyleCnt="4" custScaleX="2000000" custLinFactX="-722" custLinFactNeighborX="-100000">
        <dgm:presLayoutVars>
          <dgm:bulletEnabled val="1"/>
        </dgm:presLayoutVars>
      </dgm:prSet>
      <dgm:spPr/>
    </dgm:pt>
    <dgm:pt modelId="{F98F8A01-25FC-4155-B2B1-DB023B1A6F31}" type="pres">
      <dgm:prSet presAssocID="{9441BC0C-AF0E-4D63-8062-EC704073BDAE}" presName="sibTrans" presStyleCnt="0"/>
      <dgm:spPr/>
    </dgm:pt>
    <dgm:pt modelId="{0D7987FC-DBC8-4B03-95AC-7CE716B69BC3}" type="pres">
      <dgm:prSet presAssocID="{60165A43-387F-48C1-9A6D-CDB9DC2B8430}" presName="node" presStyleLbl="node1" presStyleIdx="2" presStyleCnt="4" custScaleX="2000000" custLinFactX="-8852" custLinFactNeighborX="-100000">
        <dgm:presLayoutVars>
          <dgm:bulletEnabled val="1"/>
        </dgm:presLayoutVars>
      </dgm:prSet>
      <dgm:spPr/>
    </dgm:pt>
    <dgm:pt modelId="{CAC38D8F-F77B-418F-9A56-E69D8EFBDE3E}" type="pres">
      <dgm:prSet presAssocID="{A20C13DE-89C7-41E8-A4A2-44CE8C7F3A82}" presName="sibTrans" presStyleCnt="0"/>
      <dgm:spPr/>
    </dgm:pt>
    <dgm:pt modelId="{64FECA9A-90D8-40C5-9C04-32EF5BF4A107}" type="pres">
      <dgm:prSet presAssocID="{C84332FE-BA2D-4E3A-B596-1F7D570FDBDC}" presName="node" presStyleLbl="node1" presStyleIdx="3" presStyleCnt="4" custScaleX="2000000" custLinFactX="-17611" custLinFactNeighborX="-100000">
        <dgm:presLayoutVars>
          <dgm:bulletEnabled val="1"/>
        </dgm:presLayoutVars>
      </dgm:prSet>
      <dgm:spPr/>
    </dgm:pt>
  </dgm:ptLst>
  <dgm:cxnLst>
    <dgm:cxn modelId="{42B4191B-AA71-43DD-B7AB-E77E73091A3D}" srcId="{BF372191-0C9C-40E7-8E87-45CA8E3AA4CF}" destId="{EE8AF158-0E30-4505-B8A3-A23D841EE20A}" srcOrd="1" destOrd="0" parTransId="{63AD07C9-E0D7-47A1-9B0E-8B9AD0943242}" sibTransId="{9441BC0C-AF0E-4D63-8062-EC704073BDAE}"/>
    <dgm:cxn modelId="{9E7CF060-AB35-4E5B-A20E-8260A214D4EB}" srcId="{BF372191-0C9C-40E7-8E87-45CA8E3AA4CF}" destId="{C84332FE-BA2D-4E3A-B596-1F7D570FDBDC}" srcOrd="3" destOrd="0" parTransId="{1CF4CA44-FE56-4CE3-B513-6B0AA8660336}" sibTransId="{56AEA3D6-0921-4F14-A536-6639BB6C77B0}"/>
    <dgm:cxn modelId="{42341C4E-0DB5-48CE-B829-9A8ACA39153C}" type="presOf" srcId="{60165A43-387F-48C1-9A6D-CDB9DC2B8430}" destId="{0D7987FC-DBC8-4B03-95AC-7CE716B69BC3}" srcOrd="0" destOrd="0" presId="urn:microsoft.com/office/officeart/2005/8/layout/hList6"/>
    <dgm:cxn modelId="{89641750-0E14-4BD0-9FCF-BA00DD5DD845}" type="presOf" srcId="{F1327EE5-B19C-44E8-BECC-3DD8D56DEB1B}" destId="{32E9553A-2CF3-4DEA-AB3F-F65A55D7581E}" srcOrd="0" destOrd="2" presId="urn:microsoft.com/office/officeart/2005/8/layout/hList6"/>
    <dgm:cxn modelId="{EE65E686-8852-4148-9116-50CC671776BE}" type="presOf" srcId="{C84332FE-BA2D-4E3A-B596-1F7D570FDBDC}" destId="{64FECA9A-90D8-40C5-9C04-32EF5BF4A107}" srcOrd="0" destOrd="0" presId="urn:microsoft.com/office/officeart/2005/8/layout/hList6"/>
    <dgm:cxn modelId="{542B9995-5998-4C5C-B379-1D415980D7C4}" type="presOf" srcId="{6739F360-3A3D-4D48-9318-6DD1CAAAB06B}" destId="{32E9553A-2CF3-4DEA-AB3F-F65A55D7581E}" srcOrd="0" destOrd="1" presId="urn:microsoft.com/office/officeart/2005/8/layout/hList6"/>
    <dgm:cxn modelId="{6F8514AC-6131-4A35-90AD-D7289116BB05}" srcId="{41D35DD2-60D8-418D-85EC-2DDDB1333EEC}" destId="{6739F360-3A3D-4D48-9318-6DD1CAAAB06B}" srcOrd="0" destOrd="0" parTransId="{0EFD0371-0338-466E-9D6C-1A23492C1D5A}" sibTransId="{4E5F70DF-B890-47C8-8BEA-DC8FC9CF5083}"/>
    <dgm:cxn modelId="{95B80FAF-C2D0-4DDB-A7AC-5497C7950D4A}" type="presOf" srcId="{EE8AF158-0E30-4505-B8A3-A23D841EE20A}" destId="{32C5A92E-6BF7-4147-8D3B-45A0624571ED}" srcOrd="0" destOrd="0" presId="urn:microsoft.com/office/officeart/2005/8/layout/hList6"/>
    <dgm:cxn modelId="{326793B2-D1DB-41A0-9B7A-91690CBD1914}" srcId="{BF372191-0C9C-40E7-8E87-45CA8E3AA4CF}" destId="{60165A43-387F-48C1-9A6D-CDB9DC2B8430}" srcOrd="2" destOrd="0" parTransId="{7B818567-8CD9-4F41-BB00-176963A304E0}" sibTransId="{A20C13DE-89C7-41E8-A4A2-44CE8C7F3A82}"/>
    <dgm:cxn modelId="{FCEA10CF-153D-4DF2-9E7A-CBFE2382D518}" srcId="{BF372191-0C9C-40E7-8E87-45CA8E3AA4CF}" destId="{41D35DD2-60D8-418D-85EC-2DDDB1333EEC}" srcOrd="0" destOrd="0" parTransId="{617E6F74-656E-4031-B0C9-6840FFD898DE}" sibTransId="{F616E22F-A0A4-400D-A2EF-AB771AFFDA0D}"/>
    <dgm:cxn modelId="{76213BD7-296A-436C-A49B-23941C6A30F7}" type="presOf" srcId="{BF372191-0C9C-40E7-8E87-45CA8E3AA4CF}" destId="{27E9E500-62EC-46C2-B7C8-3723367EE8E7}" srcOrd="0" destOrd="0" presId="urn:microsoft.com/office/officeart/2005/8/layout/hList6"/>
    <dgm:cxn modelId="{ED2B1FDF-C923-403B-912F-9EADBAEA238D}" srcId="{41D35DD2-60D8-418D-85EC-2DDDB1333EEC}" destId="{F1327EE5-B19C-44E8-BECC-3DD8D56DEB1B}" srcOrd="1" destOrd="0" parTransId="{BE1CEAA6-FF0C-48B7-A410-4A9AB2DEB41D}" sibTransId="{9D20CA89-5A5B-4A1B-8F03-45934064D1D7}"/>
    <dgm:cxn modelId="{80DD3DE9-85C5-46CF-8081-029E3F2E455A}" type="presOf" srcId="{41D35DD2-60D8-418D-85EC-2DDDB1333EEC}" destId="{32E9553A-2CF3-4DEA-AB3F-F65A55D7581E}" srcOrd="0" destOrd="0" presId="urn:microsoft.com/office/officeart/2005/8/layout/hList6"/>
    <dgm:cxn modelId="{21DBEA06-4A0F-4380-B799-A445590166B9}" type="presParOf" srcId="{27E9E500-62EC-46C2-B7C8-3723367EE8E7}" destId="{32E9553A-2CF3-4DEA-AB3F-F65A55D7581E}" srcOrd="0" destOrd="0" presId="urn:microsoft.com/office/officeart/2005/8/layout/hList6"/>
    <dgm:cxn modelId="{2809CFB1-CB12-4958-A710-357B61F07CCF}" type="presParOf" srcId="{27E9E500-62EC-46C2-B7C8-3723367EE8E7}" destId="{354721F1-31E2-437B-87FF-1DCD623A0331}" srcOrd="1" destOrd="0" presId="urn:microsoft.com/office/officeart/2005/8/layout/hList6"/>
    <dgm:cxn modelId="{D219A034-DBA9-4926-8904-723EA6DCD6FA}" type="presParOf" srcId="{27E9E500-62EC-46C2-B7C8-3723367EE8E7}" destId="{32C5A92E-6BF7-4147-8D3B-45A0624571ED}" srcOrd="2" destOrd="0" presId="urn:microsoft.com/office/officeart/2005/8/layout/hList6"/>
    <dgm:cxn modelId="{440649F8-F7DE-4A05-8721-07A47041511D}" type="presParOf" srcId="{27E9E500-62EC-46C2-B7C8-3723367EE8E7}" destId="{F98F8A01-25FC-4155-B2B1-DB023B1A6F31}" srcOrd="3" destOrd="0" presId="urn:microsoft.com/office/officeart/2005/8/layout/hList6"/>
    <dgm:cxn modelId="{9F49BF33-FF4D-4960-8284-A158ED87A694}" type="presParOf" srcId="{27E9E500-62EC-46C2-B7C8-3723367EE8E7}" destId="{0D7987FC-DBC8-4B03-95AC-7CE716B69BC3}" srcOrd="4" destOrd="0" presId="urn:microsoft.com/office/officeart/2005/8/layout/hList6"/>
    <dgm:cxn modelId="{64DF3763-3B95-4946-BE04-FD418C428C9E}" type="presParOf" srcId="{27E9E500-62EC-46C2-B7C8-3723367EE8E7}" destId="{CAC38D8F-F77B-418F-9A56-E69D8EFBDE3E}" srcOrd="5" destOrd="0" presId="urn:microsoft.com/office/officeart/2005/8/layout/hList6"/>
    <dgm:cxn modelId="{00BDA26C-7818-41DC-8CE8-703463AACF55}" type="presParOf" srcId="{27E9E500-62EC-46C2-B7C8-3723367EE8E7}" destId="{64FECA9A-90D8-40C5-9C04-32EF5BF4A107}" srcOrd="6" destOrd="0" presId="urn:microsoft.com/office/officeart/2005/8/layout/hList6"/>
  </dgm:cxnLst>
  <dgm:bg>
    <a:effectLst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F372191-0C9C-40E7-8E87-45CA8E3AA4CF}" type="doc">
      <dgm:prSet loTypeId="urn:microsoft.com/office/officeart/2005/8/layout/hList6" loCatId="list" qsTypeId="urn:microsoft.com/office/officeart/2005/8/quickstyle/simple2" qsCatId="simple" csTypeId="urn:microsoft.com/office/officeart/2005/8/colors/accent1_5" csCatId="accent1" phldr="1"/>
      <dgm:spPr/>
      <dgm:t>
        <a:bodyPr/>
        <a:lstStyle/>
        <a:p>
          <a:endParaRPr lang="de-DE"/>
        </a:p>
      </dgm:t>
    </dgm:pt>
    <dgm:pt modelId="{41D35DD2-60D8-418D-85EC-2DDDB1333EEC}">
      <dgm:prSet phldrT="[Text]" custT="1"/>
      <dgm:spPr/>
      <dgm:t>
        <a:bodyPr lIns="108000" rIns="108000" anchor="t" anchorCtr="0"/>
        <a:lstStyle/>
        <a:p>
          <a:endParaRPr lang="de-DE" sz="1800" b="0">
            <a:latin typeface="Calibri" panose="020F0502020204030204" pitchFamily="34" charset="0"/>
            <a:cs typeface="Calibri" panose="020F0502020204030204" pitchFamily="34" charset="0"/>
          </a:endParaRPr>
        </a:p>
        <a:p>
          <a:r>
            <a:rPr lang="de-DE" sz="1800" b="0">
              <a:latin typeface="Calibri" panose="020F0502020204030204" pitchFamily="34" charset="0"/>
              <a:cs typeface="Calibri" panose="020F0502020204030204" pitchFamily="34" charset="0"/>
            </a:rPr>
            <a:t>Text Phase 1</a:t>
          </a:r>
          <a:br>
            <a:rPr lang="de-DE" sz="1800" b="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17E6F74-656E-4031-B0C9-6840FFD898DE}" type="parTrans" cxnId="{FCEA10CF-153D-4DF2-9E7A-CBFE2382D518}">
      <dgm:prSet/>
      <dgm:spPr/>
      <dgm:t>
        <a:bodyPr/>
        <a:lstStyle/>
        <a:p>
          <a:endParaRPr lang="de-DE"/>
        </a:p>
      </dgm:t>
    </dgm:pt>
    <dgm:pt modelId="{F616E22F-A0A4-400D-A2EF-AB771AFFDA0D}" type="sibTrans" cxnId="{FCEA10CF-153D-4DF2-9E7A-CBFE2382D518}">
      <dgm:prSet/>
      <dgm:spPr/>
      <dgm:t>
        <a:bodyPr/>
        <a:lstStyle/>
        <a:p>
          <a:endParaRPr lang="de-DE"/>
        </a:p>
      </dgm:t>
    </dgm:pt>
    <dgm:pt modelId="{F1327EE5-B19C-44E8-BECC-3DD8D56DEB1B}">
      <dgm:prSet phldrT="[Text]" custT="1"/>
      <dgm:spPr/>
      <dgm:t>
        <a:bodyPr lIns="108000" rIns="108000" anchor="t" anchorCtr="0"/>
        <a:lstStyle/>
        <a:p>
          <a:r>
            <a:rPr lang="de-DE" sz="1800">
              <a:latin typeface="Calibri" panose="020F0502020204030204" pitchFamily="34" charset="0"/>
              <a:cs typeface="Calibri" panose="020F0502020204030204" pitchFamily="34" charset="0"/>
            </a:rPr>
            <a:t>Bullet 2</a:t>
          </a:r>
        </a:p>
      </dgm:t>
    </dgm:pt>
    <dgm:pt modelId="{BE1CEAA6-FF0C-48B7-A410-4A9AB2DEB41D}" type="parTrans" cxnId="{ED2B1FDF-C923-403B-912F-9EADBAEA238D}">
      <dgm:prSet/>
      <dgm:spPr/>
      <dgm:t>
        <a:bodyPr/>
        <a:lstStyle/>
        <a:p>
          <a:endParaRPr lang="de-DE"/>
        </a:p>
      </dgm:t>
    </dgm:pt>
    <dgm:pt modelId="{9D20CA89-5A5B-4A1B-8F03-45934064D1D7}" type="sibTrans" cxnId="{ED2B1FDF-C923-403B-912F-9EADBAEA238D}">
      <dgm:prSet/>
      <dgm:spPr/>
      <dgm:t>
        <a:bodyPr/>
        <a:lstStyle/>
        <a:p>
          <a:endParaRPr lang="de-DE"/>
        </a:p>
      </dgm:t>
    </dgm:pt>
    <dgm:pt modelId="{EE8AF158-0E30-4505-B8A3-A23D841EE20A}">
      <dgm:prSet phldrT="[Text]" custT="1"/>
      <dgm:spPr/>
      <dgm:t>
        <a:bodyPr lIns="108000" rIns="108000" anchor="t" anchorCtr="0"/>
        <a:lstStyle/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  <a:t>Text Phase 2</a:t>
          </a:r>
          <a:b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err="1">
              <a:latin typeface="Calibri" panose="020F0502020204030204" pitchFamily="34" charset="0"/>
              <a:cs typeface="Calibri" panose="020F0502020204030204" pitchFamily="34" charset="0"/>
            </a:rPr>
            <a:t>text</a:t>
          </a: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3AD07C9-E0D7-47A1-9B0E-8B9AD0943242}" type="parTrans" cxnId="{42B4191B-AA71-43DD-B7AB-E77E73091A3D}">
      <dgm:prSet/>
      <dgm:spPr/>
      <dgm:t>
        <a:bodyPr/>
        <a:lstStyle/>
        <a:p>
          <a:endParaRPr lang="de-DE"/>
        </a:p>
      </dgm:t>
    </dgm:pt>
    <dgm:pt modelId="{9441BC0C-AF0E-4D63-8062-EC704073BDAE}" type="sibTrans" cxnId="{42B4191B-AA71-43DD-B7AB-E77E73091A3D}">
      <dgm:prSet/>
      <dgm:spPr/>
      <dgm:t>
        <a:bodyPr/>
        <a:lstStyle/>
        <a:p>
          <a:endParaRPr lang="de-DE"/>
        </a:p>
      </dgm:t>
    </dgm:pt>
    <dgm:pt modelId="{60165A43-387F-48C1-9A6D-CDB9DC2B8430}">
      <dgm:prSet phldrT="[Text]" custT="1"/>
      <dgm:spPr/>
      <dgm:t>
        <a:bodyPr lIns="108000" rIns="108000" anchor="t" anchorCtr="0"/>
        <a:lstStyle/>
        <a:p>
          <a:pPr algn="ctr"/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algn="l"/>
          <a: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  <a:t>Text Phase 3</a:t>
          </a:r>
          <a:b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algn="l"/>
          <a:r>
            <a:rPr lang="en-US" sz="1800" kern="1200">
              <a:latin typeface="Calibri" panose="020F0502020204030204" pitchFamily="34" charset="0"/>
              <a:cs typeface="Calibri" panose="020F0502020204030204" pitchFamily="34" charset="0"/>
            </a:rPr>
            <a:t>text</a:t>
          </a: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B818567-8CD9-4F41-BB00-176963A304E0}" type="parTrans" cxnId="{326793B2-D1DB-41A0-9B7A-91690CBD1914}">
      <dgm:prSet/>
      <dgm:spPr/>
      <dgm:t>
        <a:bodyPr/>
        <a:lstStyle/>
        <a:p>
          <a:endParaRPr lang="de-DE"/>
        </a:p>
      </dgm:t>
    </dgm:pt>
    <dgm:pt modelId="{A20C13DE-89C7-41E8-A4A2-44CE8C7F3A82}" type="sibTrans" cxnId="{326793B2-D1DB-41A0-9B7A-91690CBD1914}">
      <dgm:prSet/>
      <dgm:spPr/>
      <dgm:t>
        <a:bodyPr/>
        <a:lstStyle/>
        <a:p>
          <a:endParaRPr lang="de-DE"/>
        </a:p>
      </dgm:t>
    </dgm:pt>
    <dgm:pt modelId="{C84332FE-BA2D-4E3A-B596-1F7D570FDBDC}">
      <dgm:prSet phldrT="[Text]" custT="1"/>
      <dgm:spPr/>
      <dgm:t>
        <a:bodyPr lIns="108000" rIns="108000" anchor="t" anchorCtr="0"/>
        <a:lstStyle/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  <a:t>Text Phase 4</a:t>
          </a:r>
          <a:b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>
              <a:latin typeface="Calibri" panose="020F0502020204030204" pitchFamily="34" charset="0"/>
              <a:cs typeface="Calibri" panose="020F0502020204030204" pitchFamily="34" charset="0"/>
            </a:rPr>
            <a:t>Dummy text</a:t>
          </a: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CF4CA44-FE56-4CE3-B513-6B0AA8660336}" type="parTrans" cxnId="{9E7CF060-AB35-4E5B-A20E-8260A214D4EB}">
      <dgm:prSet/>
      <dgm:spPr/>
      <dgm:t>
        <a:bodyPr/>
        <a:lstStyle/>
        <a:p>
          <a:endParaRPr lang="de-DE"/>
        </a:p>
      </dgm:t>
    </dgm:pt>
    <dgm:pt modelId="{56AEA3D6-0921-4F14-A536-6639BB6C77B0}" type="sibTrans" cxnId="{9E7CF060-AB35-4E5B-A20E-8260A214D4EB}">
      <dgm:prSet/>
      <dgm:spPr/>
      <dgm:t>
        <a:bodyPr/>
        <a:lstStyle/>
        <a:p>
          <a:endParaRPr lang="de-DE"/>
        </a:p>
      </dgm:t>
    </dgm:pt>
    <dgm:pt modelId="{6739F360-3A3D-4D48-9318-6DD1CAAAB06B}">
      <dgm:prSet phldrT="[Text]" custT="1"/>
      <dgm:spPr/>
      <dgm:t>
        <a:bodyPr lIns="108000" rIns="108000" anchor="t" anchorCtr="0"/>
        <a:lstStyle/>
        <a:p>
          <a:r>
            <a:rPr lang="en-US" sz="1800">
              <a:latin typeface="Calibri" panose="020F0502020204030204" pitchFamily="34" charset="0"/>
              <a:cs typeface="Calibri" panose="020F0502020204030204" pitchFamily="34" charset="0"/>
            </a:rPr>
            <a:t>Bullet 1</a:t>
          </a:r>
          <a:endParaRPr lang="de-DE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E5F70DF-B890-47C8-8BEA-DC8FC9CF5083}" type="sibTrans" cxnId="{6F8514AC-6131-4A35-90AD-D7289116BB05}">
      <dgm:prSet/>
      <dgm:spPr/>
      <dgm:t>
        <a:bodyPr/>
        <a:lstStyle/>
        <a:p>
          <a:endParaRPr lang="de-DE"/>
        </a:p>
      </dgm:t>
    </dgm:pt>
    <dgm:pt modelId="{0EFD0371-0338-466E-9D6C-1A23492C1D5A}" type="parTrans" cxnId="{6F8514AC-6131-4A35-90AD-D7289116BB05}">
      <dgm:prSet/>
      <dgm:spPr/>
      <dgm:t>
        <a:bodyPr/>
        <a:lstStyle/>
        <a:p>
          <a:endParaRPr lang="de-DE"/>
        </a:p>
      </dgm:t>
    </dgm:pt>
    <dgm:pt modelId="{27E9E500-62EC-46C2-B7C8-3723367EE8E7}" type="pres">
      <dgm:prSet presAssocID="{BF372191-0C9C-40E7-8E87-45CA8E3AA4CF}" presName="Name0" presStyleCnt="0">
        <dgm:presLayoutVars>
          <dgm:dir/>
          <dgm:resizeHandles val="exact"/>
        </dgm:presLayoutVars>
      </dgm:prSet>
      <dgm:spPr/>
    </dgm:pt>
    <dgm:pt modelId="{32E9553A-2CF3-4DEA-AB3F-F65A55D7581E}" type="pres">
      <dgm:prSet presAssocID="{41D35DD2-60D8-418D-85EC-2DDDB1333EEC}" presName="node" presStyleLbl="node1" presStyleIdx="0" presStyleCnt="4" custScaleX="2000000">
        <dgm:presLayoutVars>
          <dgm:bulletEnabled val="1"/>
        </dgm:presLayoutVars>
      </dgm:prSet>
      <dgm:spPr/>
    </dgm:pt>
    <dgm:pt modelId="{354721F1-31E2-437B-87FF-1DCD623A0331}" type="pres">
      <dgm:prSet presAssocID="{F616E22F-A0A4-400D-A2EF-AB771AFFDA0D}" presName="sibTrans" presStyleCnt="0"/>
      <dgm:spPr/>
    </dgm:pt>
    <dgm:pt modelId="{32C5A92E-6BF7-4147-8D3B-45A0624571ED}" type="pres">
      <dgm:prSet presAssocID="{EE8AF158-0E30-4505-B8A3-A23D841EE20A}" presName="node" presStyleLbl="node1" presStyleIdx="1" presStyleCnt="4" custScaleX="2000000" custLinFactX="-722" custLinFactNeighborX="-100000">
        <dgm:presLayoutVars>
          <dgm:bulletEnabled val="1"/>
        </dgm:presLayoutVars>
      </dgm:prSet>
      <dgm:spPr/>
    </dgm:pt>
    <dgm:pt modelId="{F98F8A01-25FC-4155-B2B1-DB023B1A6F31}" type="pres">
      <dgm:prSet presAssocID="{9441BC0C-AF0E-4D63-8062-EC704073BDAE}" presName="sibTrans" presStyleCnt="0"/>
      <dgm:spPr/>
    </dgm:pt>
    <dgm:pt modelId="{0D7987FC-DBC8-4B03-95AC-7CE716B69BC3}" type="pres">
      <dgm:prSet presAssocID="{60165A43-387F-48C1-9A6D-CDB9DC2B8430}" presName="node" presStyleLbl="node1" presStyleIdx="2" presStyleCnt="4" custScaleX="2000000" custLinFactX="-8852" custLinFactNeighborX="-100000">
        <dgm:presLayoutVars>
          <dgm:bulletEnabled val="1"/>
        </dgm:presLayoutVars>
      </dgm:prSet>
      <dgm:spPr/>
    </dgm:pt>
    <dgm:pt modelId="{CAC38D8F-F77B-418F-9A56-E69D8EFBDE3E}" type="pres">
      <dgm:prSet presAssocID="{A20C13DE-89C7-41E8-A4A2-44CE8C7F3A82}" presName="sibTrans" presStyleCnt="0"/>
      <dgm:spPr/>
    </dgm:pt>
    <dgm:pt modelId="{64FECA9A-90D8-40C5-9C04-32EF5BF4A107}" type="pres">
      <dgm:prSet presAssocID="{C84332FE-BA2D-4E3A-B596-1F7D570FDBDC}" presName="node" presStyleLbl="node1" presStyleIdx="3" presStyleCnt="4" custScaleX="2000000" custLinFactX="-17611" custLinFactNeighborX="-100000">
        <dgm:presLayoutVars>
          <dgm:bulletEnabled val="1"/>
        </dgm:presLayoutVars>
      </dgm:prSet>
      <dgm:spPr/>
    </dgm:pt>
  </dgm:ptLst>
  <dgm:cxnLst>
    <dgm:cxn modelId="{42B4191B-AA71-43DD-B7AB-E77E73091A3D}" srcId="{BF372191-0C9C-40E7-8E87-45CA8E3AA4CF}" destId="{EE8AF158-0E30-4505-B8A3-A23D841EE20A}" srcOrd="1" destOrd="0" parTransId="{63AD07C9-E0D7-47A1-9B0E-8B9AD0943242}" sibTransId="{9441BC0C-AF0E-4D63-8062-EC704073BDAE}"/>
    <dgm:cxn modelId="{9E7CF060-AB35-4E5B-A20E-8260A214D4EB}" srcId="{BF372191-0C9C-40E7-8E87-45CA8E3AA4CF}" destId="{C84332FE-BA2D-4E3A-B596-1F7D570FDBDC}" srcOrd="3" destOrd="0" parTransId="{1CF4CA44-FE56-4CE3-B513-6B0AA8660336}" sibTransId="{56AEA3D6-0921-4F14-A536-6639BB6C77B0}"/>
    <dgm:cxn modelId="{42341C4E-0DB5-48CE-B829-9A8ACA39153C}" type="presOf" srcId="{60165A43-387F-48C1-9A6D-CDB9DC2B8430}" destId="{0D7987FC-DBC8-4B03-95AC-7CE716B69BC3}" srcOrd="0" destOrd="0" presId="urn:microsoft.com/office/officeart/2005/8/layout/hList6"/>
    <dgm:cxn modelId="{89641750-0E14-4BD0-9FCF-BA00DD5DD845}" type="presOf" srcId="{F1327EE5-B19C-44E8-BECC-3DD8D56DEB1B}" destId="{32E9553A-2CF3-4DEA-AB3F-F65A55D7581E}" srcOrd="0" destOrd="2" presId="urn:microsoft.com/office/officeart/2005/8/layout/hList6"/>
    <dgm:cxn modelId="{EE65E686-8852-4148-9116-50CC671776BE}" type="presOf" srcId="{C84332FE-BA2D-4E3A-B596-1F7D570FDBDC}" destId="{64FECA9A-90D8-40C5-9C04-32EF5BF4A107}" srcOrd="0" destOrd="0" presId="urn:microsoft.com/office/officeart/2005/8/layout/hList6"/>
    <dgm:cxn modelId="{542B9995-5998-4C5C-B379-1D415980D7C4}" type="presOf" srcId="{6739F360-3A3D-4D48-9318-6DD1CAAAB06B}" destId="{32E9553A-2CF3-4DEA-AB3F-F65A55D7581E}" srcOrd="0" destOrd="1" presId="urn:microsoft.com/office/officeart/2005/8/layout/hList6"/>
    <dgm:cxn modelId="{6F8514AC-6131-4A35-90AD-D7289116BB05}" srcId="{41D35DD2-60D8-418D-85EC-2DDDB1333EEC}" destId="{6739F360-3A3D-4D48-9318-6DD1CAAAB06B}" srcOrd="0" destOrd="0" parTransId="{0EFD0371-0338-466E-9D6C-1A23492C1D5A}" sibTransId="{4E5F70DF-B890-47C8-8BEA-DC8FC9CF5083}"/>
    <dgm:cxn modelId="{95B80FAF-C2D0-4DDB-A7AC-5497C7950D4A}" type="presOf" srcId="{EE8AF158-0E30-4505-B8A3-A23D841EE20A}" destId="{32C5A92E-6BF7-4147-8D3B-45A0624571ED}" srcOrd="0" destOrd="0" presId="urn:microsoft.com/office/officeart/2005/8/layout/hList6"/>
    <dgm:cxn modelId="{326793B2-D1DB-41A0-9B7A-91690CBD1914}" srcId="{BF372191-0C9C-40E7-8E87-45CA8E3AA4CF}" destId="{60165A43-387F-48C1-9A6D-CDB9DC2B8430}" srcOrd="2" destOrd="0" parTransId="{7B818567-8CD9-4F41-BB00-176963A304E0}" sibTransId="{A20C13DE-89C7-41E8-A4A2-44CE8C7F3A82}"/>
    <dgm:cxn modelId="{FCEA10CF-153D-4DF2-9E7A-CBFE2382D518}" srcId="{BF372191-0C9C-40E7-8E87-45CA8E3AA4CF}" destId="{41D35DD2-60D8-418D-85EC-2DDDB1333EEC}" srcOrd="0" destOrd="0" parTransId="{617E6F74-656E-4031-B0C9-6840FFD898DE}" sibTransId="{F616E22F-A0A4-400D-A2EF-AB771AFFDA0D}"/>
    <dgm:cxn modelId="{76213BD7-296A-436C-A49B-23941C6A30F7}" type="presOf" srcId="{BF372191-0C9C-40E7-8E87-45CA8E3AA4CF}" destId="{27E9E500-62EC-46C2-B7C8-3723367EE8E7}" srcOrd="0" destOrd="0" presId="urn:microsoft.com/office/officeart/2005/8/layout/hList6"/>
    <dgm:cxn modelId="{ED2B1FDF-C923-403B-912F-9EADBAEA238D}" srcId="{41D35DD2-60D8-418D-85EC-2DDDB1333EEC}" destId="{F1327EE5-B19C-44E8-BECC-3DD8D56DEB1B}" srcOrd="1" destOrd="0" parTransId="{BE1CEAA6-FF0C-48B7-A410-4A9AB2DEB41D}" sibTransId="{9D20CA89-5A5B-4A1B-8F03-45934064D1D7}"/>
    <dgm:cxn modelId="{80DD3DE9-85C5-46CF-8081-029E3F2E455A}" type="presOf" srcId="{41D35DD2-60D8-418D-85EC-2DDDB1333EEC}" destId="{32E9553A-2CF3-4DEA-AB3F-F65A55D7581E}" srcOrd="0" destOrd="0" presId="urn:microsoft.com/office/officeart/2005/8/layout/hList6"/>
    <dgm:cxn modelId="{21DBEA06-4A0F-4380-B799-A445590166B9}" type="presParOf" srcId="{27E9E500-62EC-46C2-B7C8-3723367EE8E7}" destId="{32E9553A-2CF3-4DEA-AB3F-F65A55D7581E}" srcOrd="0" destOrd="0" presId="urn:microsoft.com/office/officeart/2005/8/layout/hList6"/>
    <dgm:cxn modelId="{2809CFB1-CB12-4958-A710-357B61F07CCF}" type="presParOf" srcId="{27E9E500-62EC-46C2-B7C8-3723367EE8E7}" destId="{354721F1-31E2-437B-87FF-1DCD623A0331}" srcOrd="1" destOrd="0" presId="urn:microsoft.com/office/officeart/2005/8/layout/hList6"/>
    <dgm:cxn modelId="{D219A034-DBA9-4926-8904-723EA6DCD6FA}" type="presParOf" srcId="{27E9E500-62EC-46C2-B7C8-3723367EE8E7}" destId="{32C5A92E-6BF7-4147-8D3B-45A0624571ED}" srcOrd="2" destOrd="0" presId="urn:microsoft.com/office/officeart/2005/8/layout/hList6"/>
    <dgm:cxn modelId="{440649F8-F7DE-4A05-8721-07A47041511D}" type="presParOf" srcId="{27E9E500-62EC-46C2-B7C8-3723367EE8E7}" destId="{F98F8A01-25FC-4155-B2B1-DB023B1A6F31}" srcOrd="3" destOrd="0" presId="urn:microsoft.com/office/officeart/2005/8/layout/hList6"/>
    <dgm:cxn modelId="{9F49BF33-FF4D-4960-8284-A158ED87A694}" type="presParOf" srcId="{27E9E500-62EC-46C2-B7C8-3723367EE8E7}" destId="{0D7987FC-DBC8-4B03-95AC-7CE716B69BC3}" srcOrd="4" destOrd="0" presId="urn:microsoft.com/office/officeart/2005/8/layout/hList6"/>
    <dgm:cxn modelId="{64DF3763-3B95-4946-BE04-FD418C428C9E}" type="presParOf" srcId="{27E9E500-62EC-46C2-B7C8-3723367EE8E7}" destId="{CAC38D8F-F77B-418F-9A56-E69D8EFBDE3E}" srcOrd="5" destOrd="0" presId="urn:microsoft.com/office/officeart/2005/8/layout/hList6"/>
    <dgm:cxn modelId="{00BDA26C-7818-41DC-8CE8-703463AACF55}" type="presParOf" srcId="{27E9E500-62EC-46C2-B7C8-3723367EE8E7}" destId="{64FECA9A-90D8-40C5-9C04-32EF5BF4A107}" srcOrd="6" destOrd="0" presId="urn:microsoft.com/office/officeart/2005/8/layout/hList6"/>
  </dgm:cxnLst>
  <dgm:bg>
    <a:effectLst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E9553A-2CF3-4DEA-AB3F-F65A55D7581E}">
      <dsp:nvSpPr>
        <dsp:cNvPr id="0" name=""/>
        <dsp:cNvSpPr/>
      </dsp:nvSpPr>
      <dsp:spPr>
        <a:xfrm rot="16200000">
          <a:off x="-88930" y="95294"/>
          <a:ext cx="3059856" cy="2869266"/>
        </a:xfrm>
        <a:prstGeom prst="flowChartManualOperation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8000" tIns="0" rIns="1080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  <a:t>Text Phase 1</a:t>
          </a:r>
          <a:b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latin typeface="Calibri" panose="020F0502020204030204" pitchFamily="34" charset="0"/>
              <a:cs typeface="Calibri" panose="020F0502020204030204" pitchFamily="34" charset="0"/>
            </a:rPr>
            <a:t>Bullet 1</a:t>
          </a: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kern="1200">
              <a:latin typeface="Calibri" panose="020F0502020204030204" pitchFamily="34" charset="0"/>
              <a:cs typeface="Calibri" panose="020F0502020204030204" pitchFamily="34" charset="0"/>
            </a:rPr>
            <a:t>Bullet 2</a:t>
          </a:r>
        </a:p>
      </dsp:txBody>
      <dsp:txXfrm rot="5400000">
        <a:off x="6365" y="611970"/>
        <a:ext cx="2869266" cy="1835914"/>
      </dsp:txXfrm>
    </dsp:sp>
    <dsp:sp modelId="{32C5A92E-6BF7-4147-8D3B-45A0624571ED}">
      <dsp:nvSpPr>
        <dsp:cNvPr id="0" name=""/>
        <dsp:cNvSpPr/>
      </dsp:nvSpPr>
      <dsp:spPr>
        <a:xfrm rot="16200000">
          <a:off x="2779300" y="95294"/>
          <a:ext cx="3059856" cy="2869266"/>
        </a:xfrm>
        <a:prstGeom prst="flowChartManualOperation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8000" tIns="0" rIns="1080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  <a:t>Text Phase 2</a:t>
          </a:r>
          <a:b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err="1">
              <a:latin typeface="Calibri" panose="020F0502020204030204" pitchFamily="34" charset="0"/>
              <a:cs typeface="Calibri" panose="020F0502020204030204" pitchFamily="34" charset="0"/>
            </a:rPr>
            <a:t>text</a:t>
          </a: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5400000">
        <a:off x="2874595" y="611970"/>
        <a:ext cx="2869266" cy="1835914"/>
      </dsp:txXfrm>
    </dsp:sp>
    <dsp:sp modelId="{0D7987FC-DBC8-4B03-95AC-7CE716B69BC3}">
      <dsp:nvSpPr>
        <dsp:cNvPr id="0" name=""/>
        <dsp:cNvSpPr/>
      </dsp:nvSpPr>
      <dsp:spPr>
        <a:xfrm rot="16200000">
          <a:off x="5647663" y="95294"/>
          <a:ext cx="3059856" cy="2869266"/>
        </a:xfrm>
        <a:prstGeom prst="flowChartManualOperation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8000" tIns="0" rIns="10800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  <a:t>Text Phase 3</a:t>
          </a:r>
          <a:b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Calibri" panose="020F0502020204030204" pitchFamily="34" charset="0"/>
              <a:cs typeface="Calibri" panose="020F0502020204030204" pitchFamily="34" charset="0"/>
            </a:rPr>
            <a:t>text</a:t>
          </a: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5400000">
        <a:off x="5742958" y="611970"/>
        <a:ext cx="2869266" cy="1835914"/>
      </dsp:txXfrm>
    </dsp:sp>
    <dsp:sp modelId="{64FECA9A-90D8-40C5-9C04-32EF5BF4A107}">
      <dsp:nvSpPr>
        <dsp:cNvPr id="0" name=""/>
        <dsp:cNvSpPr/>
      </dsp:nvSpPr>
      <dsp:spPr>
        <a:xfrm rot="16200000">
          <a:off x="8515124" y="95294"/>
          <a:ext cx="3059856" cy="2869266"/>
        </a:xfrm>
        <a:prstGeom prst="flowChartManualOperation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8000" tIns="0" rIns="1080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  <a:t>Text Phase 4</a:t>
          </a:r>
          <a:b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Calibri" panose="020F0502020204030204" pitchFamily="34" charset="0"/>
              <a:cs typeface="Calibri" panose="020F0502020204030204" pitchFamily="34" charset="0"/>
            </a:rPr>
            <a:t>Dummy text</a:t>
          </a: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5400000">
        <a:off x="8610419" y="611970"/>
        <a:ext cx="2869266" cy="18359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E9553A-2CF3-4DEA-AB3F-F65A55D7581E}">
      <dsp:nvSpPr>
        <dsp:cNvPr id="0" name=""/>
        <dsp:cNvSpPr/>
      </dsp:nvSpPr>
      <dsp:spPr>
        <a:xfrm rot="16200000">
          <a:off x="-88930" y="95294"/>
          <a:ext cx="3059856" cy="2869266"/>
        </a:xfrm>
        <a:prstGeom prst="flowChartManualOperation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8000" tIns="0" rIns="1080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  <a:t>Text Phase 1</a:t>
          </a:r>
          <a:b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latin typeface="Calibri" panose="020F0502020204030204" pitchFamily="34" charset="0"/>
              <a:cs typeface="Calibri" panose="020F0502020204030204" pitchFamily="34" charset="0"/>
            </a:rPr>
            <a:t>Bullet 1</a:t>
          </a: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kern="1200">
              <a:latin typeface="Calibri" panose="020F0502020204030204" pitchFamily="34" charset="0"/>
              <a:cs typeface="Calibri" panose="020F0502020204030204" pitchFamily="34" charset="0"/>
            </a:rPr>
            <a:t>Bullet 2</a:t>
          </a:r>
        </a:p>
      </dsp:txBody>
      <dsp:txXfrm rot="5400000">
        <a:off x="6365" y="611970"/>
        <a:ext cx="2869266" cy="1835914"/>
      </dsp:txXfrm>
    </dsp:sp>
    <dsp:sp modelId="{32C5A92E-6BF7-4147-8D3B-45A0624571ED}">
      <dsp:nvSpPr>
        <dsp:cNvPr id="0" name=""/>
        <dsp:cNvSpPr/>
      </dsp:nvSpPr>
      <dsp:spPr>
        <a:xfrm rot="16200000">
          <a:off x="2779300" y="95294"/>
          <a:ext cx="3059856" cy="2869266"/>
        </a:xfrm>
        <a:prstGeom prst="flowChartManualOperation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8000" tIns="0" rIns="1080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  <a:t>Text Phase 2</a:t>
          </a:r>
          <a:b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err="1">
              <a:latin typeface="Calibri" panose="020F0502020204030204" pitchFamily="34" charset="0"/>
              <a:cs typeface="Calibri" panose="020F0502020204030204" pitchFamily="34" charset="0"/>
            </a:rPr>
            <a:t>text</a:t>
          </a: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5400000">
        <a:off x="2874595" y="611970"/>
        <a:ext cx="2869266" cy="1835914"/>
      </dsp:txXfrm>
    </dsp:sp>
    <dsp:sp modelId="{0D7987FC-DBC8-4B03-95AC-7CE716B69BC3}">
      <dsp:nvSpPr>
        <dsp:cNvPr id="0" name=""/>
        <dsp:cNvSpPr/>
      </dsp:nvSpPr>
      <dsp:spPr>
        <a:xfrm rot="16200000">
          <a:off x="5647663" y="95294"/>
          <a:ext cx="3059856" cy="2869266"/>
        </a:xfrm>
        <a:prstGeom prst="flowChartManualOperation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8000" tIns="0" rIns="10800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  <a:t>Text Phase 3</a:t>
          </a:r>
          <a:b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Calibri" panose="020F0502020204030204" pitchFamily="34" charset="0"/>
              <a:cs typeface="Calibri" panose="020F0502020204030204" pitchFamily="34" charset="0"/>
            </a:rPr>
            <a:t>text</a:t>
          </a: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5400000">
        <a:off x="5742958" y="611970"/>
        <a:ext cx="2869266" cy="1835914"/>
      </dsp:txXfrm>
    </dsp:sp>
    <dsp:sp modelId="{64FECA9A-90D8-40C5-9C04-32EF5BF4A107}">
      <dsp:nvSpPr>
        <dsp:cNvPr id="0" name=""/>
        <dsp:cNvSpPr/>
      </dsp:nvSpPr>
      <dsp:spPr>
        <a:xfrm rot="16200000">
          <a:off x="8515124" y="95294"/>
          <a:ext cx="3059856" cy="2869266"/>
        </a:xfrm>
        <a:prstGeom prst="flowChartManualOperation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8000" tIns="0" rIns="1080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  <a:t>Text Phase 4</a:t>
          </a:r>
          <a:b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Calibri" panose="020F0502020204030204" pitchFamily="34" charset="0"/>
              <a:cs typeface="Calibri" panose="020F0502020204030204" pitchFamily="34" charset="0"/>
            </a:rPr>
            <a:t>Dummy text</a:t>
          </a: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5400000">
        <a:off x="8610419" y="611970"/>
        <a:ext cx="2869266" cy="18359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E9553A-2CF3-4DEA-AB3F-F65A55D7581E}">
      <dsp:nvSpPr>
        <dsp:cNvPr id="0" name=""/>
        <dsp:cNvSpPr/>
      </dsp:nvSpPr>
      <dsp:spPr>
        <a:xfrm rot="16200000">
          <a:off x="-88930" y="95294"/>
          <a:ext cx="3059856" cy="2869266"/>
        </a:xfrm>
        <a:prstGeom prst="flowChartManualOperation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8000" tIns="0" rIns="1080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  <a:t>Text Phase 1</a:t>
          </a:r>
          <a:b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latin typeface="Calibri" panose="020F0502020204030204" pitchFamily="34" charset="0"/>
              <a:cs typeface="Calibri" panose="020F0502020204030204" pitchFamily="34" charset="0"/>
            </a:rPr>
            <a:t>Bullet 1</a:t>
          </a: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kern="1200">
              <a:latin typeface="Calibri" panose="020F0502020204030204" pitchFamily="34" charset="0"/>
              <a:cs typeface="Calibri" panose="020F0502020204030204" pitchFamily="34" charset="0"/>
            </a:rPr>
            <a:t>Bullet 2</a:t>
          </a:r>
        </a:p>
      </dsp:txBody>
      <dsp:txXfrm rot="5400000">
        <a:off x="6365" y="611970"/>
        <a:ext cx="2869266" cy="1835914"/>
      </dsp:txXfrm>
    </dsp:sp>
    <dsp:sp modelId="{32C5A92E-6BF7-4147-8D3B-45A0624571ED}">
      <dsp:nvSpPr>
        <dsp:cNvPr id="0" name=""/>
        <dsp:cNvSpPr/>
      </dsp:nvSpPr>
      <dsp:spPr>
        <a:xfrm rot="16200000">
          <a:off x="2779300" y="95294"/>
          <a:ext cx="3059856" cy="2869266"/>
        </a:xfrm>
        <a:prstGeom prst="flowChartManualOperation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8000" tIns="0" rIns="1080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  <a:t>Text Phase 2</a:t>
          </a:r>
          <a:b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err="1">
              <a:latin typeface="Calibri" panose="020F0502020204030204" pitchFamily="34" charset="0"/>
              <a:cs typeface="Calibri" panose="020F0502020204030204" pitchFamily="34" charset="0"/>
            </a:rPr>
            <a:t>text</a:t>
          </a: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5400000">
        <a:off x="2874595" y="611970"/>
        <a:ext cx="2869266" cy="1835914"/>
      </dsp:txXfrm>
    </dsp:sp>
    <dsp:sp modelId="{0D7987FC-DBC8-4B03-95AC-7CE716B69BC3}">
      <dsp:nvSpPr>
        <dsp:cNvPr id="0" name=""/>
        <dsp:cNvSpPr/>
      </dsp:nvSpPr>
      <dsp:spPr>
        <a:xfrm rot="16200000">
          <a:off x="5647663" y="95294"/>
          <a:ext cx="3059856" cy="2869266"/>
        </a:xfrm>
        <a:prstGeom prst="flowChartManualOperation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8000" tIns="0" rIns="10800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  <a:t>Text Phase 3</a:t>
          </a:r>
          <a:b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Calibri" panose="020F0502020204030204" pitchFamily="34" charset="0"/>
              <a:cs typeface="Calibri" panose="020F0502020204030204" pitchFamily="34" charset="0"/>
            </a:rPr>
            <a:t>text</a:t>
          </a: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5400000">
        <a:off x="5742958" y="611970"/>
        <a:ext cx="2869266" cy="1835914"/>
      </dsp:txXfrm>
    </dsp:sp>
    <dsp:sp modelId="{64FECA9A-90D8-40C5-9C04-32EF5BF4A107}">
      <dsp:nvSpPr>
        <dsp:cNvPr id="0" name=""/>
        <dsp:cNvSpPr/>
      </dsp:nvSpPr>
      <dsp:spPr>
        <a:xfrm rot="16200000">
          <a:off x="8515124" y="95294"/>
          <a:ext cx="3059856" cy="2869266"/>
        </a:xfrm>
        <a:prstGeom prst="flowChartManualOperation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8000" tIns="0" rIns="1080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  <a:t>Text Phase 4</a:t>
          </a:r>
          <a:b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Calibri" panose="020F0502020204030204" pitchFamily="34" charset="0"/>
              <a:cs typeface="Calibri" panose="020F0502020204030204" pitchFamily="34" charset="0"/>
            </a:rPr>
            <a:t>Dummy text</a:t>
          </a: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5400000">
        <a:off x="8610419" y="611970"/>
        <a:ext cx="2869266" cy="18359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E9553A-2CF3-4DEA-AB3F-F65A55D7581E}">
      <dsp:nvSpPr>
        <dsp:cNvPr id="0" name=""/>
        <dsp:cNvSpPr/>
      </dsp:nvSpPr>
      <dsp:spPr>
        <a:xfrm rot="16200000">
          <a:off x="-88930" y="95294"/>
          <a:ext cx="3059856" cy="2869266"/>
        </a:xfrm>
        <a:prstGeom prst="flowChartManualOperation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8000" tIns="0" rIns="1080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  <a:t>Text Phase 1</a:t>
          </a:r>
          <a:b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latin typeface="Calibri" panose="020F0502020204030204" pitchFamily="34" charset="0"/>
              <a:cs typeface="Calibri" panose="020F0502020204030204" pitchFamily="34" charset="0"/>
            </a:rPr>
            <a:t>Bullet 1</a:t>
          </a: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kern="1200">
              <a:latin typeface="Calibri" panose="020F0502020204030204" pitchFamily="34" charset="0"/>
              <a:cs typeface="Calibri" panose="020F0502020204030204" pitchFamily="34" charset="0"/>
            </a:rPr>
            <a:t>Bullet 2</a:t>
          </a:r>
        </a:p>
      </dsp:txBody>
      <dsp:txXfrm rot="5400000">
        <a:off x="6365" y="611970"/>
        <a:ext cx="2869266" cy="1835914"/>
      </dsp:txXfrm>
    </dsp:sp>
    <dsp:sp modelId="{32C5A92E-6BF7-4147-8D3B-45A0624571ED}">
      <dsp:nvSpPr>
        <dsp:cNvPr id="0" name=""/>
        <dsp:cNvSpPr/>
      </dsp:nvSpPr>
      <dsp:spPr>
        <a:xfrm rot="16200000">
          <a:off x="2779300" y="95294"/>
          <a:ext cx="3059856" cy="2869266"/>
        </a:xfrm>
        <a:prstGeom prst="flowChartManualOperation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8000" tIns="0" rIns="1080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  <a:t>Text Phase 2</a:t>
          </a:r>
          <a:b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err="1">
              <a:latin typeface="Calibri" panose="020F0502020204030204" pitchFamily="34" charset="0"/>
              <a:cs typeface="Calibri" panose="020F0502020204030204" pitchFamily="34" charset="0"/>
            </a:rPr>
            <a:t>text</a:t>
          </a: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5400000">
        <a:off x="2874595" y="611970"/>
        <a:ext cx="2869266" cy="1835914"/>
      </dsp:txXfrm>
    </dsp:sp>
    <dsp:sp modelId="{0D7987FC-DBC8-4B03-95AC-7CE716B69BC3}">
      <dsp:nvSpPr>
        <dsp:cNvPr id="0" name=""/>
        <dsp:cNvSpPr/>
      </dsp:nvSpPr>
      <dsp:spPr>
        <a:xfrm rot="16200000">
          <a:off x="5647663" y="95294"/>
          <a:ext cx="3059856" cy="2869266"/>
        </a:xfrm>
        <a:prstGeom prst="flowChartManualOperation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8000" tIns="0" rIns="10800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  <a:t>Text Phase 3</a:t>
          </a:r>
          <a:b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Calibri" panose="020F0502020204030204" pitchFamily="34" charset="0"/>
              <a:cs typeface="Calibri" panose="020F0502020204030204" pitchFamily="34" charset="0"/>
            </a:rPr>
            <a:t>text</a:t>
          </a: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5400000">
        <a:off x="5742958" y="611970"/>
        <a:ext cx="2869266" cy="1835914"/>
      </dsp:txXfrm>
    </dsp:sp>
    <dsp:sp modelId="{64FECA9A-90D8-40C5-9C04-32EF5BF4A107}">
      <dsp:nvSpPr>
        <dsp:cNvPr id="0" name=""/>
        <dsp:cNvSpPr/>
      </dsp:nvSpPr>
      <dsp:spPr>
        <a:xfrm rot="16200000">
          <a:off x="8515124" y="95294"/>
          <a:ext cx="3059856" cy="2869266"/>
        </a:xfrm>
        <a:prstGeom prst="flowChartManualOperation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8000" tIns="0" rIns="1080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  <a:t>Text Phase 4</a:t>
          </a:r>
          <a:b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Calibri" panose="020F0502020204030204" pitchFamily="34" charset="0"/>
              <a:cs typeface="Calibri" panose="020F0502020204030204" pitchFamily="34" charset="0"/>
            </a:rPr>
            <a:t>Dummy text</a:t>
          </a: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5400000">
        <a:off x="8610419" y="611970"/>
        <a:ext cx="2869266" cy="183591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E9553A-2CF3-4DEA-AB3F-F65A55D7581E}">
      <dsp:nvSpPr>
        <dsp:cNvPr id="0" name=""/>
        <dsp:cNvSpPr/>
      </dsp:nvSpPr>
      <dsp:spPr>
        <a:xfrm rot="16200000">
          <a:off x="-88930" y="95294"/>
          <a:ext cx="3059856" cy="2869266"/>
        </a:xfrm>
        <a:prstGeom prst="flowChartManualOperation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8000" tIns="0" rIns="1080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  <a:t>Text Phase 1</a:t>
          </a:r>
          <a:b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latin typeface="Calibri" panose="020F0502020204030204" pitchFamily="34" charset="0"/>
              <a:cs typeface="Calibri" panose="020F0502020204030204" pitchFamily="34" charset="0"/>
            </a:rPr>
            <a:t>Bullet 1</a:t>
          </a: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kern="1200">
              <a:latin typeface="Calibri" panose="020F0502020204030204" pitchFamily="34" charset="0"/>
              <a:cs typeface="Calibri" panose="020F0502020204030204" pitchFamily="34" charset="0"/>
            </a:rPr>
            <a:t>Bullet 2</a:t>
          </a:r>
        </a:p>
      </dsp:txBody>
      <dsp:txXfrm rot="5400000">
        <a:off x="6365" y="611970"/>
        <a:ext cx="2869266" cy="1835914"/>
      </dsp:txXfrm>
    </dsp:sp>
    <dsp:sp modelId="{32C5A92E-6BF7-4147-8D3B-45A0624571ED}">
      <dsp:nvSpPr>
        <dsp:cNvPr id="0" name=""/>
        <dsp:cNvSpPr/>
      </dsp:nvSpPr>
      <dsp:spPr>
        <a:xfrm rot="16200000">
          <a:off x="2779300" y="95294"/>
          <a:ext cx="3059856" cy="2869266"/>
        </a:xfrm>
        <a:prstGeom prst="flowChartManualOperation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8000" tIns="0" rIns="1080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  <a:t>Text Phase 2</a:t>
          </a:r>
          <a:b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err="1">
              <a:latin typeface="Calibri" panose="020F0502020204030204" pitchFamily="34" charset="0"/>
              <a:cs typeface="Calibri" panose="020F0502020204030204" pitchFamily="34" charset="0"/>
            </a:rPr>
            <a:t>text</a:t>
          </a: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5400000">
        <a:off x="2874595" y="611970"/>
        <a:ext cx="2869266" cy="1835914"/>
      </dsp:txXfrm>
    </dsp:sp>
    <dsp:sp modelId="{0D7987FC-DBC8-4B03-95AC-7CE716B69BC3}">
      <dsp:nvSpPr>
        <dsp:cNvPr id="0" name=""/>
        <dsp:cNvSpPr/>
      </dsp:nvSpPr>
      <dsp:spPr>
        <a:xfrm rot="16200000">
          <a:off x="5647663" y="95294"/>
          <a:ext cx="3059856" cy="2869266"/>
        </a:xfrm>
        <a:prstGeom prst="flowChartManualOperation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8000" tIns="0" rIns="10800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  <a:t>Text Phase 3</a:t>
          </a:r>
          <a:b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Calibri" panose="020F0502020204030204" pitchFamily="34" charset="0"/>
              <a:cs typeface="Calibri" panose="020F0502020204030204" pitchFamily="34" charset="0"/>
            </a:rPr>
            <a:t>text</a:t>
          </a: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5400000">
        <a:off x="5742958" y="611970"/>
        <a:ext cx="2869266" cy="1835914"/>
      </dsp:txXfrm>
    </dsp:sp>
    <dsp:sp modelId="{64FECA9A-90D8-40C5-9C04-32EF5BF4A107}">
      <dsp:nvSpPr>
        <dsp:cNvPr id="0" name=""/>
        <dsp:cNvSpPr/>
      </dsp:nvSpPr>
      <dsp:spPr>
        <a:xfrm rot="16200000">
          <a:off x="8515124" y="95294"/>
          <a:ext cx="3059856" cy="2869266"/>
        </a:xfrm>
        <a:prstGeom prst="flowChartManualOperation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8000" tIns="0" rIns="1080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  <a:t>Text Phase 4</a:t>
          </a:r>
          <a:b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Calibri" panose="020F0502020204030204" pitchFamily="34" charset="0"/>
              <a:cs typeface="Calibri" panose="020F0502020204030204" pitchFamily="34" charset="0"/>
            </a:rPr>
            <a:t>Dummy text</a:t>
          </a: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5400000">
        <a:off x="8610419" y="611970"/>
        <a:ext cx="2869266" cy="183591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E9553A-2CF3-4DEA-AB3F-F65A55D7581E}">
      <dsp:nvSpPr>
        <dsp:cNvPr id="0" name=""/>
        <dsp:cNvSpPr/>
      </dsp:nvSpPr>
      <dsp:spPr>
        <a:xfrm rot="16200000">
          <a:off x="-88930" y="95294"/>
          <a:ext cx="3059856" cy="2869266"/>
        </a:xfrm>
        <a:prstGeom prst="flowChartManualOperation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8000" tIns="0" rIns="1080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  <a:t>Text Phase 1</a:t>
          </a:r>
          <a:b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latin typeface="Calibri" panose="020F0502020204030204" pitchFamily="34" charset="0"/>
              <a:cs typeface="Calibri" panose="020F0502020204030204" pitchFamily="34" charset="0"/>
            </a:rPr>
            <a:t>Bullet 1</a:t>
          </a: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kern="1200">
              <a:latin typeface="Calibri" panose="020F0502020204030204" pitchFamily="34" charset="0"/>
              <a:cs typeface="Calibri" panose="020F0502020204030204" pitchFamily="34" charset="0"/>
            </a:rPr>
            <a:t>Bullet 2</a:t>
          </a:r>
        </a:p>
      </dsp:txBody>
      <dsp:txXfrm rot="5400000">
        <a:off x="6365" y="611970"/>
        <a:ext cx="2869266" cy="1835914"/>
      </dsp:txXfrm>
    </dsp:sp>
    <dsp:sp modelId="{32C5A92E-6BF7-4147-8D3B-45A0624571ED}">
      <dsp:nvSpPr>
        <dsp:cNvPr id="0" name=""/>
        <dsp:cNvSpPr/>
      </dsp:nvSpPr>
      <dsp:spPr>
        <a:xfrm rot="16200000">
          <a:off x="2779300" y="95294"/>
          <a:ext cx="3059856" cy="2869266"/>
        </a:xfrm>
        <a:prstGeom prst="flowChartManualOperation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8000" tIns="0" rIns="1080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  <a:t>Text Phase 2</a:t>
          </a:r>
          <a:b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err="1">
              <a:latin typeface="Calibri" panose="020F0502020204030204" pitchFamily="34" charset="0"/>
              <a:cs typeface="Calibri" panose="020F0502020204030204" pitchFamily="34" charset="0"/>
            </a:rPr>
            <a:t>text</a:t>
          </a: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5400000">
        <a:off x="2874595" y="611970"/>
        <a:ext cx="2869266" cy="1835914"/>
      </dsp:txXfrm>
    </dsp:sp>
    <dsp:sp modelId="{0D7987FC-DBC8-4B03-95AC-7CE716B69BC3}">
      <dsp:nvSpPr>
        <dsp:cNvPr id="0" name=""/>
        <dsp:cNvSpPr/>
      </dsp:nvSpPr>
      <dsp:spPr>
        <a:xfrm rot="16200000">
          <a:off x="5647663" y="95294"/>
          <a:ext cx="3059856" cy="2869266"/>
        </a:xfrm>
        <a:prstGeom prst="flowChartManualOperation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8000" tIns="0" rIns="10800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  <a:t>Text Phase 3</a:t>
          </a:r>
          <a:b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Calibri" panose="020F0502020204030204" pitchFamily="34" charset="0"/>
              <a:cs typeface="Calibri" panose="020F0502020204030204" pitchFamily="34" charset="0"/>
            </a:rPr>
            <a:t>text</a:t>
          </a: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5400000">
        <a:off x="5742958" y="611970"/>
        <a:ext cx="2869266" cy="1835914"/>
      </dsp:txXfrm>
    </dsp:sp>
    <dsp:sp modelId="{64FECA9A-90D8-40C5-9C04-32EF5BF4A107}">
      <dsp:nvSpPr>
        <dsp:cNvPr id="0" name=""/>
        <dsp:cNvSpPr/>
      </dsp:nvSpPr>
      <dsp:spPr>
        <a:xfrm rot="16200000">
          <a:off x="8515124" y="95294"/>
          <a:ext cx="3059856" cy="2869266"/>
        </a:xfrm>
        <a:prstGeom prst="flowChartManualOperation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8000" tIns="0" rIns="1080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  <a:t>Text Phase 4</a:t>
          </a:r>
          <a:b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Calibri" panose="020F0502020204030204" pitchFamily="34" charset="0"/>
              <a:cs typeface="Calibri" panose="020F0502020204030204" pitchFamily="34" charset="0"/>
            </a:rPr>
            <a:t>Dummy text</a:t>
          </a: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5400000">
        <a:off x="8610419" y="611970"/>
        <a:ext cx="2869266" cy="18359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99992C-BC4E-440F-BB5C-0A353C32B341}" type="datetimeFigureOut">
              <a:rPr lang="en-GB" smtClean="0"/>
              <a:t>28/05/2025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AFB951-4448-4998-8541-A51143365A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2793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Being available before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AFB951-4448-4998-8541-A51143365A2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4924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Master" Target="../slideMasters/slideMaster10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18.png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9.png"/><Relationship Id="rId5" Type="http://schemas.openxmlformats.org/officeDocument/2006/relationships/slideMaster" Target="../slideMasters/slideMaster10.xml"/><Relationship Id="rId4" Type="http://schemas.openxmlformats.org/officeDocument/2006/relationships/tags" Target="../tags/tag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Master" Target="../slideMasters/slideMaster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Master" Target="../slideMasters/slideMaster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Master" Target="../slideMasters/slideMaster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Master" Target="../slideMasters/slideMaster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SO-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3">
            <a:extLst>
              <a:ext uri="{FF2B5EF4-FFF2-40B4-BE49-F238E27FC236}">
                <a16:creationId xmlns:a16="http://schemas.microsoft.com/office/drawing/2014/main" id="{909A6C70-AEE2-4209-B32F-485DE1E4E0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001" y="440669"/>
            <a:ext cx="11281639" cy="825489"/>
          </a:xfrm>
          <a:prstGeom prst="rect">
            <a:avLst/>
          </a:prstGeom>
        </p:spPr>
        <p:txBody>
          <a:bodyPr anchor="b"/>
          <a:lstStyle>
            <a:lvl1pPr>
              <a:lnSpc>
                <a:spcPts val="3200"/>
              </a:lnSpc>
              <a:defRPr sz="3000" b="1">
                <a:solidFill>
                  <a:srgbClr val="0F218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/>
              <a:t>Title ENTSO-E PowerPoint-</a:t>
            </a:r>
            <a:r>
              <a:rPr lang="de-DE" err="1"/>
              <a:t>Presentation</a:t>
            </a:r>
            <a:br>
              <a:rPr lang="de-DE"/>
            </a:br>
            <a:r>
              <a:rPr lang="de-DE" err="1"/>
              <a:t>may</a:t>
            </a:r>
            <a:r>
              <a:rPr lang="de-DE"/>
              <a:t> </a:t>
            </a:r>
            <a:r>
              <a:rPr lang="de-DE" err="1"/>
              <a:t>expand</a:t>
            </a:r>
            <a:r>
              <a:rPr lang="de-DE"/>
              <a:t> </a:t>
            </a:r>
            <a:r>
              <a:rPr lang="de-DE" err="1"/>
              <a:t>over</a:t>
            </a:r>
            <a:r>
              <a:rPr lang="de-DE"/>
              <a:t> </a:t>
            </a:r>
            <a:r>
              <a:rPr lang="de-DE" err="1"/>
              <a:t>two</a:t>
            </a:r>
            <a:r>
              <a:rPr lang="de-DE"/>
              <a:t> </a:t>
            </a:r>
            <a:r>
              <a:rPr lang="de-DE" err="1"/>
              <a:t>lines</a:t>
            </a:r>
            <a:r>
              <a:rPr lang="de-DE"/>
              <a:t>, </a:t>
            </a:r>
            <a:r>
              <a:rPr lang="de-DE" err="1"/>
              <a:t>click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endParaRPr lang="de-DE"/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B3677969-4994-472E-9C37-1D009FED45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2001" y="1451044"/>
            <a:ext cx="11281639" cy="4657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000" b="0" i="0">
                <a:solidFill>
                  <a:srgbClr val="00999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lnSpc>
                <a:spcPts val="2600"/>
              </a:lnSpc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de-DE"/>
              <a:t>Subheadline, </a:t>
            </a:r>
            <a:r>
              <a:rPr lang="de-DE" err="1"/>
              <a:t>click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. Change </a:t>
            </a:r>
            <a:r>
              <a:rPr lang="de-DE" err="1"/>
              <a:t>picture</a:t>
            </a:r>
            <a:r>
              <a:rPr lang="de-DE"/>
              <a:t> in View &gt; Slide Master &gt; Slide Master 1</a:t>
            </a:r>
          </a:p>
        </p:txBody>
      </p:sp>
      <p:sp>
        <p:nvSpPr>
          <p:cNvPr id="9" name="Rechteck 1">
            <a:extLst>
              <a:ext uri="{FF2B5EF4-FFF2-40B4-BE49-F238E27FC236}">
                <a16:creationId xmlns:a16="http://schemas.microsoft.com/office/drawing/2014/main" id="{F262D997-C2EB-4727-BCED-56D9698BCB32}"/>
              </a:ext>
            </a:extLst>
          </p:cNvPr>
          <p:cNvSpPr/>
          <p:nvPr userDrawn="1"/>
        </p:nvSpPr>
        <p:spPr>
          <a:xfrm flipH="1">
            <a:off x="480001" y="432000"/>
            <a:ext cx="62483" cy="72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627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>
          <p15:clr>
            <a:srgbClr val="FBAE40"/>
          </p15:clr>
        </p15:guide>
        <p15:guide id="2" orient="horz" pos="1956">
          <p15:clr>
            <a:srgbClr val="FBAE40"/>
          </p15:clr>
        </p15:guide>
        <p15:guide id="4" pos="3659">
          <p15:clr>
            <a:srgbClr val="A4A3A4"/>
          </p15:clr>
        </p15:guide>
        <p15:guide id="5" orient="horz" pos="1865">
          <p15:clr>
            <a:srgbClr val="A4A3A4"/>
          </p15:clr>
        </p15:guide>
        <p15:guide id="6" orient="horz" pos="391">
          <p15:clr>
            <a:srgbClr val="A4A3A4"/>
          </p15:clr>
        </p15:guide>
        <p15:guide id="7" orient="horz" pos="1003">
          <p15:clr>
            <a:srgbClr val="A4A3A4"/>
          </p15:clr>
        </p15:guide>
        <p15:guide id="8" orient="horz" pos="913">
          <p15:clr>
            <a:srgbClr val="A4A3A4"/>
          </p15:clr>
        </p15:guide>
        <p15:guide id="9" pos="181">
          <p15:clr>
            <a:srgbClr val="A4A3A4"/>
          </p15:clr>
        </p15:guide>
        <p15:guide id="10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SO-E Graph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sp>
        <p:nvSpPr>
          <p:cNvPr id="4" name="Inhaltsplatzhalter 10">
            <a:extLst>
              <a:ext uri="{FF2B5EF4-FFF2-40B4-BE49-F238E27FC236}">
                <a16:creationId xmlns:a16="http://schemas.microsoft.com/office/drawing/2014/main" id="{C04C5352-D576-AE47-888D-BF03439BD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9517" y="1665288"/>
            <a:ext cx="8712201" cy="4103972"/>
          </a:xfrm>
        </p:spPr>
        <p:txBody>
          <a:bodyPr>
            <a:normAutofit lnSpcReduction="10000"/>
          </a:bodyPr>
          <a:lstStyle/>
          <a:p>
            <a:r>
              <a:rPr lang="de-DE" b="1"/>
              <a:t>   </a:t>
            </a:r>
            <a:br>
              <a:rPr lang="de-DE" b="1"/>
            </a:br>
            <a:r>
              <a:rPr lang="de-DE" b="1"/>
              <a:t> </a:t>
            </a:r>
            <a:endParaRPr lang="de-DE" b="1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br>
              <a:rPr lang="de-DE" sz="900" i="1">
                <a:solidFill>
                  <a:prstClr val="black"/>
                </a:solidFill>
              </a:rPr>
            </a:br>
            <a:br>
              <a:rPr lang="de-DE" sz="900" i="1">
                <a:solidFill>
                  <a:prstClr val="black"/>
                </a:solidFill>
              </a:rPr>
            </a:br>
            <a:br>
              <a:rPr lang="de-DE" sz="900" i="1">
                <a:solidFill>
                  <a:prstClr val="black"/>
                </a:solidFill>
              </a:rPr>
            </a:br>
            <a:r>
              <a:rPr lang="de-DE" sz="900" i="1">
                <a:solidFill>
                  <a:prstClr val="black"/>
                </a:solidFill>
              </a:rPr>
              <a:t>Source: Insert </a:t>
            </a:r>
            <a:r>
              <a:rPr lang="de-DE" sz="900" i="1" err="1">
                <a:solidFill>
                  <a:prstClr val="black"/>
                </a:solidFill>
              </a:rPr>
              <a:t>here</a:t>
            </a:r>
            <a:r>
              <a:rPr lang="de-DE" sz="900" i="1">
                <a:solidFill>
                  <a:prstClr val="black"/>
                </a:solidFill>
              </a:rPr>
              <a:t> </a:t>
            </a:r>
            <a:r>
              <a:rPr lang="de-DE" sz="900" i="1" err="1">
                <a:solidFill>
                  <a:prstClr val="black"/>
                </a:solidFill>
              </a:rPr>
              <a:t>if</a:t>
            </a:r>
            <a:r>
              <a:rPr lang="de-DE" sz="900" i="1">
                <a:solidFill>
                  <a:prstClr val="black"/>
                </a:solidFill>
              </a:rPr>
              <a:t> </a:t>
            </a:r>
            <a:r>
              <a:rPr lang="de-DE" sz="900" i="1" err="1">
                <a:solidFill>
                  <a:prstClr val="black"/>
                </a:solidFill>
              </a:rPr>
              <a:t>applicable</a:t>
            </a:r>
            <a:endParaRPr lang="de-DE" sz="900"/>
          </a:p>
        </p:txBody>
      </p:sp>
      <p:graphicFrame>
        <p:nvGraphicFramePr>
          <p:cNvPr id="6" name="Diagramm 5" title="Flächendiagramm Platzhalter">
            <a:extLst>
              <a:ext uri="{FF2B5EF4-FFF2-40B4-BE49-F238E27FC236}">
                <a16:creationId xmlns:a16="http://schemas.microsoft.com/office/drawing/2014/main" id="{654DBC48-79E2-BF45-94FB-10AE0A01AFE4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491827380"/>
              </p:ext>
            </p:extLst>
          </p:nvPr>
        </p:nvGraphicFramePr>
        <p:xfrm>
          <a:off x="382587" y="1665288"/>
          <a:ext cx="11522075" cy="3995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869328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TSO-E Chapter 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6991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2">
            <a:extLst>
              <a:ext uri="{FF2B5EF4-FFF2-40B4-BE49-F238E27FC236}">
                <a16:creationId xmlns:a16="http://schemas.microsoft.com/office/drawing/2014/main" id="{76839131-A3A0-ECC0-C689-894669A4104F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433136"/>
            <a:ext cx="12192000" cy="590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12279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3E034738-6F7B-4339-B423-D95572241020}"/>
              </a:ext>
            </a:extLst>
          </p:cNvPr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5" y="460747"/>
            <a:ext cx="6095825" cy="571941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6EC94A37-16A0-1999-7084-11A6C9495D33}"/>
              </a:ext>
            </a:extLst>
          </p:cNvPr>
          <p:cNvSpPr/>
          <p:nvPr userDrawn="1"/>
        </p:nvSpPr>
        <p:spPr>
          <a:xfrm>
            <a:off x="6096000" y="460747"/>
            <a:ext cx="6096000" cy="5719411"/>
          </a:xfrm>
          <a:prstGeom prst="rect">
            <a:avLst/>
          </a:prstGeom>
          <a:gradFill>
            <a:gsLst>
              <a:gs pos="0">
                <a:srgbClr val="0F218B"/>
              </a:gs>
              <a:gs pos="99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991698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TSO-E One column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935407F8-9A7B-4A34-BB6A-ACBE6B64DA8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13466" y="1124744"/>
            <a:ext cx="11616268" cy="3311525"/>
          </a:xfrm>
          <a:prstGeom prst="rect">
            <a:avLst/>
          </a:prstGeom>
        </p:spPr>
        <p:txBody>
          <a:bodyPr>
            <a:normAutofit/>
          </a:bodyPr>
          <a:lstStyle>
            <a:lvl1pPr marL="269875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38163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803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76325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462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defRPr lang="de-DE" sz="18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Bullet </a:t>
            </a:r>
            <a:r>
              <a:rPr lang="de-DE" err="1"/>
              <a:t>points</a:t>
            </a:r>
            <a:r>
              <a:rPr lang="de-DE"/>
              <a:t> </a:t>
            </a:r>
            <a:r>
              <a:rPr lang="de-DE" err="1"/>
              <a:t>first</a:t>
            </a:r>
            <a:r>
              <a:rPr lang="de-DE"/>
              <a:t>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5" name="Titel 5">
            <a:extLst>
              <a:ext uri="{FF2B5EF4-FFF2-40B4-BE49-F238E27FC236}">
                <a16:creationId xmlns:a16="http://schemas.microsoft.com/office/drawing/2014/main" id="{9D00A475-8F1F-43A8-B9D4-0E2195454A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</p:spTree>
    <p:extLst>
      <p:ext uri="{BB962C8B-B14F-4D97-AF65-F5344CB8AC3E}">
        <p14:creationId xmlns:p14="http://schemas.microsoft.com/office/powerpoint/2010/main" val="2303722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orient="horz" pos="1480">
          <p15:clr>
            <a:srgbClr val="A4A3A4"/>
          </p15:clr>
        </p15:guide>
        <p15:guide id="6" orient="horz" pos="1548">
          <p15:clr>
            <a:srgbClr val="A4A3A4"/>
          </p15:clr>
        </p15:guide>
        <p15:guide id="9" pos="7499">
          <p15:clr>
            <a:srgbClr val="A4A3A4"/>
          </p15:clr>
        </p15:guide>
        <p15:guide id="10" pos="181">
          <p15:clr>
            <a:srgbClr val="A4A3A4"/>
          </p15:clr>
        </p15:guide>
      </p15:sldGuideLst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ENTSO-E Thank you slide_val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2">
            <a:extLst>
              <a:ext uri="{FF2B5EF4-FFF2-40B4-BE49-F238E27FC236}">
                <a16:creationId xmlns:a16="http://schemas.microsoft.com/office/drawing/2014/main" id="{FEFA9F43-24A1-3D68-7317-8CC9E5AC499C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818720"/>
            <a:ext cx="12073179" cy="3915653"/>
          </a:xfrm>
          <a:prstGeom prst="rect">
            <a:avLst/>
          </a:prstGeom>
        </p:spPr>
      </p:pic>
      <p:sp>
        <p:nvSpPr>
          <p:cNvPr id="9" name="Titel 5">
            <a:extLst>
              <a:ext uri="{FF2B5EF4-FFF2-40B4-BE49-F238E27FC236}">
                <a16:creationId xmlns:a16="http://schemas.microsoft.com/office/drawing/2014/main" id="{2969A1AE-602A-4090-9F07-9C4BA829B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134634"/>
            <a:ext cx="11426825" cy="936104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ctr">
              <a:lnSpc>
                <a:spcPts val="3200"/>
              </a:lnSpc>
              <a:defRPr lang="de-DE" sz="3000" b="0" i="0" kern="1200" dirty="0">
                <a:gradFill>
                  <a:gsLst>
                    <a:gs pos="0">
                      <a:srgbClr val="0F218B"/>
                    </a:gs>
                    <a:gs pos="99000">
                      <a:schemeClr val="accent2"/>
                    </a:gs>
                  </a:gsLst>
                  <a:lin ang="0" scaled="0"/>
                </a:gradFill>
                <a:effectLst/>
                <a:latin typeface="Roboto Slab Medium" pitchFamily="2" charset="0"/>
                <a:ea typeface="Roboto Slab Medium" pitchFamily="2" charset="0"/>
                <a:cs typeface="Calibri" panose="020F0502020204030204" pitchFamily="34" charset="0"/>
              </a:defRPr>
            </a:lvl1pPr>
          </a:lstStyle>
          <a:p>
            <a:r>
              <a:rPr lang="de-DE" err="1"/>
              <a:t>Thank</a:t>
            </a:r>
            <a:r>
              <a:rPr lang="de-DE"/>
              <a:t> </a:t>
            </a:r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very</a:t>
            </a:r>
            <a:r>
              <a:rPr lang="de-DE"/>
              <a:t> </a:t>
            </a:r>
            <a:r>
              <a:rPr lang="de-DE" err="1"/>
              <a:t>much</a:t>
            </a:r>
            <a:r>
              <a:rPr lang="de-DE"/>
              <a:t> </a:t>
            </a:r>
            <a:r>
              <a:rPr lang="de-DE" err="1"/>
              <a:t>for</a:t>
            </a:r>
            <a:r>
              <a:rPr lang="de-DE"/>
              <a:t> </a:t>
            </a:r>
            <a:r>
              <a:rPr lang="de-DE" err="1"/>
              <a:t>your</a:t>
            </a:r>
            <a:r>
              <a:rPr lang="de-DE"/>
              <a:t> </a:t>
            </a:r>
            <a:r>
              <a:rPr lang="de-DE" err="1"/>
              <a:t>attention</a:t>
            </a:r>
            <a:r>
              <a:rPr lang="de-DE"/>
              <a:t>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D053C00-E906-E444-8E28-BAE1FF9E76D0}"/>
              </a:ext>
            </a:extLst>
          </p:cNvPr>
          <p:cNvSpPr txBox="1">
            <a:spLocks/>
          </p:cNvSpPr>
          <p:nvPr userDrawn="1"/>
        </p:nvSpPr>
        <p:spPr>
          <a:xfrm>
            <a:off x="382587" y="1079427"/>
            <a:ext cx="11426825" cy="6318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800" b="0" i="0">
                <a:solidFill>
                  <a:srgbClr val="0D218B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Our values define who we are, what we stand for and how we behave.</a:t>
            </a:r>
          </a:p>
          <a:p>
            <a:pPr algn="ctr"/>
            <a:r>
              <a:rPr lang="en-IE" sz="1800" b="0" i="0">
                <a:solidFill>
                  <a:srgbClr val="0D218B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We all play a part in bringing them to life</a:t>
            </a:r>
            <a:r>
              <a:rPr lang="en-IE" sz="2000" b="0" i="0">
                <a:solidFill>
                  <a:srgbClr val="0D218B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.</a:t>
            </a:r>
          </a:p>
          <a:p>
            <a:pPr algn="ctr"/>
            <a:r>
              <a:rPr lang="en-IE" sz="2000" b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IE" sz="1050" b="0">
              <a:solidFill>
                <a:schemeClr val="tx1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el 5">
            <a:extLst>
              <a:ext uri="{FF2B5EF4-FFF2-40B4-BE49-F238E27FC236}">
                <a16:creationId xmlns:a16="http://schemas.microsoft.com/office/drawing/2014/main" id="{7550E8E7-BAB3-40B9-AB4C-F3ABA9592AFF}"/>
              </a:ext>
            </a:extLst>
          </p:cNvPr>
          <p:cNvSpPr txBox="1">
            <a:spLocks/>
          </p:cNvSpPr>
          <p:nvPr userDrawn="1"/>
        </p:nvSpPr>
        <p:spPr>
          <a:xfrm>
            <a:off x="286875" y="5770137"/>
            <a:ext cx="11617788" cy="631871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ctr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b="0" i="0">
                <a:gradFill>
                  <a:gsLst>
                    <a:gs pos="0">
                      <a:srgbClr val="0F218B"/>
                    </a:gs>
                    <a:gs pos="99000">
                      <a:schemeClr val="accent2"/>
                    </a:gs>
                  </a:gsLst>
                  <a:lin ang="0" scaled="0"/>
                </a:gradFill>
                <a:latin typeface="Roboto Slab Medium" pitchFamily="2" charset="0"/>
                <a:ea typeface="Roboto Slab Medium" pitchFamily="2" charset="0"/>
              </a:rPr>
              <a:t>We are ENTSO-E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0B34F4F-2938-408E-99E5-B9481D786209}"/>
              </a:ext>
            </a:extLst>
          </p:cNvPr>
          <p:cNvSpPr txBox="1">
            <a:spLocks/>
          </p:cNvSpPr>
          <p:nvPr userDrawn="1"/>
        </p:nvSpPr>
        <p:spPr>
          <a:xfrm>
            <a:off x="1201008" y="3357232"/>
            <a:ext cx="1440000" cy="2160000"/>
          </a:xfrm>
          <a:prstGeom prst="rect">
            <a:avLst/>
          </a:prstGeom>
          <a:gradFill>
            <a:gsLst>
              <a:gs pos="0">
                <a:srgbClr val="0F218B"/>
              </a:gs>
              <a:gs pos="99000">
                <a:schemeClr val="accent2"/>
              </a:gs>
            </a:gsLst>
            <a:lin ang="5400000" scaled="0"/>
          </a:gradFill>
        </p:spPr>
        <p:txBody>
          <a:bodyPr vert="horz" lIns="91440" tIns="79200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200" b="0" i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We deliver to the highest </a:t>
            </a:r>
            <a:r>
              <a:rPr lang="en-IE" sz="1200" b="0" i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standardss</a:t>
            </a:r>
            <a:r>
              <a:rPr lang="en-IE" sz="1200" b="0" i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. We provide an environment in which people can develop to their full potential.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1A3B0E4-3084-4984-B778-6DEE61707D69}"/>
              </a:ext>
            </a:extLst>
          </p:cNvPr>
          <p:cNvSpPr txBox="1">
            <a:spLocks/>
          </p:cNvSpPr>
          <p:nvPr userDrawn="1"/>
        </p:nvSpPr>
        <p:spPr>
          <a:xfrm>
            <a:off x="1201009" y="3396074"/>
            <a:ext cx="1440000" cy="479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400" b="0" i="0">
                <a:solidFill>
                  <a:schemeClr val="bg1"/>
                </a:solidFill>
                <a:effectLst/>
                <a:latin typeface="Roboto Slab Medium" pitchFamily="2" charset="0"/>
                <a:ea typeface="Roboto Slab Medium" pitchFamily="2" charset="0"/>
                <a:cs typeface="Calibri" panose="020F0502020204030204" pitchFamily="34" charset="0"/>
              </a:rPr>
              <a:t>EXCELLENCE</a:t>
            </a:r>
            <a:endParaRPr lang="en-IE" sz="900" b="0" i="0">
              <a:solidFill>
                <a:schemeClr val="bg1"/>
              </a:solidFill>
              <a:effectLst/>
              <a:latin typeface="Roboto Slab Medium" pitchFamily="2" charset="0"/>
              <a:ea typeface="Roboto Slab Medium" pitchFamily="2" charset="0"/>
              <a:cs typeface="Calibri" panose="020F0502020204030204" pitchFamily="34" charset="0"/>
            </a:endParaRP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82D4A0DE-6C67-44B0-B22A-C0A05BBC69FC}"/>
              </a:ext>
            </a:extLst>
          </p:cNvPr>
          <p:cNvGrpSpPr/>
          <p:nvPr userDrawn="1"/>
        </p:nvGrpSpPr>
        <p:grpSpPr>
          <a:xfrm>
            <a:off x="1376411" y="2083344"/>
            <a:ext cx="1089193" cy="1118842"/>
            <a:chOff x="1478254" y="1759825"/>
            <a:chExt cx="1089193" cy="1118842"/>
          </a:xfrm>
        </p:grpSpPr>
        <p:sp>
          <p:nvSpPr>
            <p:cNvPr id="2" name="Ellipse 1">
              <a:extLst>
                <a:ext uri="{FF2B5EF4-FFF2-40B4-BE49-F238E27FC236}">
                  <a16:creationId xmlns:a16="http://schemas.microsoft.com/office/drawing/2014/main" id="{EF03CA22-6B13-49DE-A795-8B07042FA0BE}"/>
                </a:ext>
              </a:extLst>
            </p:cNvPr>
            <p:cNvSpPr/>
            <p:nvPr userDrawn="1"/>
          </p:nvSpPr>
          <p:spPr>
            <a:xfrm>
              <a:off x="1487447" y="1759825"/>
              <a:ext cx="1080000" cy="1080000"/>
            </a:xfrm>
            <a:prstGeom prst="ellipse">
              <a:avLst/>
            </a:prstGeom>
            <a:noFill/>
            <a:ln w="603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161B2F95-9B35-4040-81B2-ACDE054BDD8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8254" y="1798667"/>
              <a:ext cx="1080000" cy="1080000"/>
            </a:xfrm>
            <a:prstGeom prst="rect">
              <a:avLst/>
            </a:prstGeom>
          </p:spPr>
        </p:pic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E81CF4DD-25A2-40F4-952B-66B4466BBD93}"/>
              </a:ext>
            </a:extLst>
          </p:cNvPr>
          <p:cNvSpPr txBox="1">
            <a:spLocks/>
          </p:cNvSpPr>
          <p:nvPr userDrawn="1"/>
        </p:nvSpPr>
        <p:spPr>
          <a:xfrm>
            <a:off x="3287689" y="3357232"/>
            <a:ext cx="1440000" cy="2160000"/>
          </a:xfrm>
          <a:prstGeom prst="rect">
            <a:avLst/>
          </a:prstGeom>
          <a:gradFill>
            <a:gsLst>
              <a:gs pos="0">
                <a:srgbClr val="0F218B"/>
              </a:gs>
              <a:gs pos="99000">
                <a:schemeClr val="accent2"/>
              </a:gs>
            </a:gsLst>
            <a:lin ang="5400000" scaled="0"/>
          </a:gradFill>
        </p:spPr>
        <p:txBody>
          <a:bodyPr vert="horz" lIns="91440" tIns="79200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200" b="0" i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We trust each other, we are transparent and we empower people. We respect diversity.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3B85503-5C78-444D-B346-AB59AA416AC8}"/>
              </a:ext>
            </a:extLst>
          </p:cNvPr>
          <p:cNvSpPr txBox="1">
            <a:spLocks/>
          </p:cNvSpPr>
          <p:nvPr userDrawn="1"/>
        </p:nvSpPr>
        <p:spPr>
          <a:xfrm>
            <a:off x="3287688" y="3396074"/>
            <a:ext cx="1440000" cy="479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600" b="0" i="0">
                <a:solidFill>
                  <a:schemeClr val="bg1"/>
                </a:solidFill>
                <a:effectLst/>
                <a:latin typeface="Roboto Slab Medium" pitchFamily="2" charset="0"/>
                <a:ea typeface="Roboto Slab Medium" pitchFamily="2" charset="0"/>
                <a:cs typeface="Calibri" panose="020F0502020204030204" pitchFamily="34" charset="0"/>
              </a:rPr>
              <a:t>TRUST</a:t>
            </a:r>
            <a:endParaRPr lang="en-IE" sz="1050" b="0" i="0">
              <a:solidFill>
                <a:schemeClr val="bg1"/>
              </a:solidFill>
              <a:effectLst/>
              <a:latin typeface="Roboto Slab Medium" pitchFamily="2" charset="0"/>
              <a:ea typeface="Roboto Slab Medium" pitchFamily="2" charset="0"/>
              <a:cs typeface="Calibri" panose="020F0502020204030204" pitchFamily="34" charset="0"/>
            </a:endParaRPr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B5475377-A926-4847-B972-EA12DF6C0701}"/>
              </a:ext>
            </a:extLst>
          </p:cNvPr>
          <p:cNvGrpSpPr/>
          <p:nvPr userDrawn="1"/>
        </p:nvGrpSpPr>
        <p:grpSpPr>
          <a:xfrm>
            <a:off x="3463091" y="2083344"/>
            <a:ext cx="1089193" cy="1118842"/>
            <a:chOff x="1478254" y="1759825"/>
            <a:chExt cx="1089193" cy="1118842"/>
          </a:xfrm>
        </p:grpSpPr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13BB04B6-217B-499D-8F98-894FB375B2F9}"/>
                </a:ext>
              </a:extLst>
            </p:cNvPr>
            <p:cNvSpPr/>
            <p:nvPr userDrawn="1"/>
          </p:nvSpPr>
          <p:spPr>
            <a:xfrm>
              <a:off x="1487447" y="1759825"/>
              <a:ext cx="1080000" cy="1080000"/>
            </a:xfrm>
            <a:prstGeom prst="ellipse">
              <a:avLst/>
            </a:prstGeom>
            <a:noFill/>
            <a:ln w="603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2760D55D-13ED-4E94-966A-95F1236892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78254" y="1798667"/>
              <a:ext cx="1080000" cy="1080000"/>
            </a:xfrm>
            <a:prstGeom prst="rect">
              <a:avLst/>
            </a:prstGeom>
          </p:spPr>
        </p:pic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id="{E979720F-B102-477C-A18C-F42F69F7B3FA}"/>
              </a:ext>
            </a:extLst>
          </p:cNvPr>
          <p:cNvSpPr txBox="1">
            <a:spLocks/>
          </p:cNvSpPr>
          <p:nvPr userDrawn="1"/>
        </p:nvSpPr>
        <p:spPr>
          <a:xfrm>
            <a:off x="5376001" y="3357232"/>
            <a:ext cx="1440000" cy="2160000"/>
          </a:xfrm>
          <a:prstGeom prst="rect">
            <a:avLst/>
          </a:prstGeom>
          <a:gradFill>
            <a:gsLst>
              <a:gs pos="0">
                <a:srgbClr val="0F218B"/>
              </a:gs>
              <a:gs pos="99000">
                <a:schemeClr val="accent2"/>
              </a:gs>
            </a:gsLst>
            <a:lin ang="5400000" scaled="0"/>
          </a:gradFill>
        </p:spPr>
        <p:txBody>
          <a:bodyPr vert="horz" lIns="91440" tIns="79200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200" b="0" i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We act in the interest of </a:t>
            </a:r>
            <a:br>
              <a:rPr lang="en-IE" sz="1200" b="0" i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</a:br>
            <a:r>
              <a:rPr lang="en-IE" sz="1200" b="0" i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ENTSO-E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EDA1B90-9F8A-4C63-B8FF-D940062EC4C4}"/>
              </a:ext>
            </a:extLst>
          </p:cNvPr>
          <p:cNvSpPr txBox="1">
            <a:spLocks/>
          </p:cNvSpPr>
          <p:nvPr userDrawn="1"/>
        </p:nvSpPr>
        <p:spPr>
          <a:xfrm>
            <a:off x="5376000" y="3396074"/>
            <a:ext cx="1440000" cy="479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600" b="0" i="0">
                <a:solidFill>
                  <a:schemeClr val="bg1"/>
                </a:solidFill>
                <a:effectLst/>
                <a:latin typeface="Roboto Slab Medium" pitchFamily="2" charset="0"/>
                <a:ea typeface="Roboto Slab Medium" pitchFamily="2" charset="0"/>
                <a:cs typeface="Calibri" panose="020F0502020204030204" pitchFamily="34" charset="0"/>
              </a:rPr>
              <a:t>INTEGRITY</a:t>
            </a:r>
            <a:endParaRPr lang="en-IE" sz="1000" b="0" i="0">
              <a:solidFill>
                <a:schemeClr val="bg1"/>
              </a:solidFill>
              <a:effectLst/>
              <a:latin typeface="Roboto Slab Medium" pitchFamily="2" charset="0"/>
              <a:ea typeface="Roboto Slab Medium" pitchFamily="2" charset="0"/>
              <a:cs typeface="Calibri" panose="020F0502020204030204" pitchFamily="34" charset="0"/>
            </a:endParaRPr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955A5FDF-13A6-4E3F-98FC-5D8B5F750CF6}"/>
              </a:ext>
            </a:extLst>
          </p:cNvPr>
          <p:cNvGrpSpPr/>
          <p:nvPr userDrawn="1"/>
        </p:nvGrpSpPr>
        <p:grpSpPr>
          <a:xfrm>
            <a:off x="5551403" y="2024327"/>
            <a:ext cx="1089193" cy="1139017"/>
            <a:chOff x="1478254" y="1700808"/>
            <a:chExt cx="1089193" cy="1139017"/>
          </a:xfrm>
        </p:grpSpPr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7B46EB16-3C21-4C1F-96E5-A09D69B4EA5B}"/>
                </a:ext>
              </a:extLst>
            </p:cNvPr>
            <p:cNvSpPr/>
            <p:nvPr userDrawn="1"/>
          </p:nvSpPr>
          <p:spPr>
            <a:xfrm>
              <a:off x="1487447" y="1759825"/>
              <a:ext cx="1080000" cy="1080000"/>
            </a:xfrm>
            <a:prstGeom prst="ellipse">
              <a:avLst/>
            </a:prstGeom>
            <a:noFill/>
            <a:ln w="603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4B4C9A02-66CE-4BBC-A5CB-9F9670516C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78254" y="1700808"/>
              <a:ext cx="1080000" cy="1080000"/>
            </a:xfrm>
            <a:prstGeom prst="rect">
              <a:avLst/>
            </a:prstGeom>
          </p:spPr>
        </p:pic>
      </p:grpSp>
      <p:sp>
        <p:nvSpPr>
          <p:cNvPr id="22" name="Title 1">
            <a:extLst>
              <a:ext uri="{FF2B5EF4-FFF2-40B4-BE49-F238E27FC236}">
                <a16:creationId xmlns:a16="http://schemas.microsoft.com/office/drawing/2014/main" id="{2E634EBD-DFF6-43C8-9422-8F16AAB96C86}"/>
              </a:ext>
            </a:extLst>
          </p:cNvPr>
          <p:cNvSpPr txBox="1">
            <a:spLocks/>
          </p:cNvSpPr>
          <p:nvPr userDrawn="1"/>
        </p:nvSpPr>
        <p:spPr>
          <a:xfrm>
            <a:off x="7392263" y="3357232"/>
            <a:ext cx="1440000" cy="2160000"/>
          </a:xfrm>
          <a:prstGeom prst="rect">
            <a:avLst/>
          </a:prstGeom>
          <a:gradFill>
            <a:gsLst>
              <a:gs pos="0">
                <a:srgbClr val="0F218B"/>
              </a:gs>
              <a:gs pos="99000">
                <a:schemeClr val="accent2"/>
              </a:gs>
            </a:gsLst>
            <a:lin ang="5400000" scaled="0"/>
          </a:gradFill>
        </p:spPr>
        <p:txBody>
          <a:bodyPr vert="horz" lIns="91440" tIns="79200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200" b="0" i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We care about people. We work transversal and we support each other. </a:t>
            </a:r>
            <a:br>
              <a:rPr lang="en-IE" sz="1200" b="0" i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</a:br>
            <a:r>
              <a:rPr lang="en-IE" sz="1200" b="0" i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We celebrate success.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2B8B0EDA-AFDC-4A3F-8B48-271A245E4727}"/>
              </a:ext>
            </a:extLst>
          </p:cNvPr>
          <p:cNvSpPr txBox="1">
            <a:spLocks/>
          </p:cNvSpPr>
          <p:nvPr userDrawn="1"/>
        </p:nvSpPr>
        <p:spPr>
          <a:xfrm>
            <a:off x="7392262" y="3396074"/>
            <a:ext cx="1440000" cy="479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600" b="0" i="0">
                <a:solidFill>
                  <a:schemeClr val="bg1"/>
                </a:solidFill>
                <a:effectLst/>
                <a:latin typeface="Roboto Slab Medium" pitchFamily="2" charset="0"/>
                <a:ea typeface="Roboto Slab Medium" pitchFamily="2" charset="0"/>
                <a:cs typeface="Calibri" panose="020F0502020204030204" pitchFamily="34" charset="0"/>
              </a:rPr>
              <a:t>TEAM</a:t>
            </a:r>
            <a:endParaRPr lang="en-IE" sz="1000" b="0" i="0">
              <a:solidFill>
                <a:schemeClr val="bg1"/>
              </a:solidFill>
              <a:effectLst/>
              <a:latin typeface="Roboto Slab Medium" pitchFamily="2" charset="0"/>
              <a:ea typeface="Roboto Slab Medium" pitchFamily="2" charset="0"/>
              <a:cs typeface="Calibri" panose="020F0502020204030204" pitchFamily="34" charset="0"/>
            </a:endParaRPr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DB57394F-A3ED-46EA-ACEB-FE66F27FAB09}"/>
              </a:ext>
            </a:extLst>
          </p:cNvPr>
          <p:cNvGrpSpPr/>
          <p:nvPr userDrawn="1"/>
        </p:nvGrpSpPr>
        <p:grpSpPr>
          <a:xfrm>
            <a:off x="7576858" y="2080275"/>
            <a:ext cx="1080000" cy="1083069"/>
            <a:chOff x="1487447" y="1756756"/>
            <a:chExt cx="1080000" cy="1083069"/>
          </a:xfrm>
        </p:grpSpPr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047968BE-8FA5-46E6-AEB4-7BBD707663C8}"/>
                </a:ext>
              </a:extLst>
            </p:cNvPr>
            <p:cNvSpPr/>
            <p:nvPr userDrawn="1"/>
          </p:nvSpPr>
          <p:spPr>
            <a:xfrm>
              <a:off x="1487447" y="1759825"/>
              <a:ext cx="1080000" cy="1080000"/>
            </a:xfrm>
            <a:prstGeom prst="ellipse">
              <a:avLst/>
            </a:prstGeom>
            <a:noFill/>
            <a:ln w="603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6" name="Grafik 25">
              <a:extLst>
                <a:ext uri="{FF2B5EF4-FFF2-40B4-BE49-F238E27FC236}">
                  <a16:creationId xmlns:a16="http://schemas.microsoft.com/office/drawing/2014/main" id="{7EB613B2-536A-4138-AE88-6840149C7A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87447" y="1756756"/>
              <a:ext cx="1080000" cy="1080000"/>
            </a:xfrm>
            <a:prstGeom prst="rect">
              <a:avLst/>
            </a:prstGeom>
          </p:spPr>
        </p:pic>
      </p:grpSp>
      <p:sp>
        <p:nvSpPr>
          <p:cNvPr id="27" name="Title 1">
            <a:extLst>
              <a:ext uri="{FF2B5EF4-FFF2-40B4-BE49-F238E27FC236}">
                <a16:creationId xmlns:a16="http://schemas.microsoft.com/office/drawing/2014/main" id="{EC54E769-6637-4291-8E33-04784D80068D}"/>
              </a:ext>
            </a:extLst>
          </p:cNvPr>
          <p:cNvSpPr txBox="1">
            <a:spLocks/>
          </p:cNvSpPr>
          <p:nvPr userDrawn="1"/>
        </p:nvSpPr>
        <p:spPr>
          <a:xfrm>
            <a:off x="9336361" y="3357232"/>
            <a:ext cx="1440000" cy="2160000"/>
          </a:xfrm>
          <a:prstGeom prst="rect">
            <a:avLst/>
          </a:prstGeom>
          <a:gradFill>
            <a:gsLst>
              <a:gs pos="0">
                <a:srgbClr val="0F218B"/>
              </a:gs>
              <a:gs pos="99000">
                <a:schemeClr val="accent2"/>
              </a:gs>
            </a:gsLst>
            <a:lin ang="5400000" scaled="0"/>
          </a:gradFill>
        </p:spPr>
        <p:txBody>
          <a:bodyPr vert="horz" lIns="91440" tIns="79200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200" b="0" i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We are a learning organisation. </a:t>
            </a:r>
            <a:br>
              <a:rPr lang="en-IE" sz="1200" b="0" i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</a:br>
            <a:r>
              <a:rPr lang="en-IE" sz="1200" b="0" i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We explore new paths and solutions.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1EAE1D68-1D65-449A-A1D4-1C7A4EE8D7F3}"/>
              </a:ext>
            </a:extLst>
          </p:cNvPr>
          <p:cNvSpPr txBox="1">
            <a:spLocks/>
          </p:cNvSpPr>
          <p:nvPr userDrawn="1"/>
        </p:nvSpPr>
        <p:spPr>
          <a:xfrm>
            <a:off x="9336360" y="3465815"/>
            <a:ext cx="1440000" cy="479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600" b="0" i="0">
                <a:solidFill>
                  <a:schemeClr val="bg1"/>
                </a:solidFill>
                <a:effectLst/>
                <a:latin typeface="Roboto Slab Medium" pitchFamily="2" charset="0"/>
                <a:ea typeface="Roboto Slab Medium" pitchFamily="2" charset="0"/>
                <a:cs typeface="Calibri" panose="020F0502020204030204" pitchFamily="34" charset="0"/>
              </a:rPr>
              <a:t>FUTURE THINKING</a:t>
            </a:r>
            <a:endParaRPr lang="en-IE" sz="1000" b="0" i="0">
              <a:solidFill>
                <a:schemeClr val="bg1"/>
              </a:solidFill>
              <a:effectLst/>
              <a:latin typeface="Roboto Slab Medium" pitchFamily="2" charset="0"/>
              <a:ea typeface="Roboto Slab Medium" pitchFamily="2" charset="0"/>
              <a:cs typeface="Calibri" panose="020F0502020204030204" pitchFamily="34" charset="0"/>
            </a:endParaRPr>
          </a:p>
        </p:txBody>
      </p: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3C70C999-7CBE-4D11-A6B2-D77A57C5B0AD}"/>
              </a:ext>
            </a:extLst>
          </p:cNvPr>
          <p:cNvGrpSpPr/>
          <p:nvPr userDrawn="1"/>
        </p:nvGrpSpPr>
        <p:grpSpPr>
          <a:xfrm>
            <a:off x="9520956" y="2080275"/>
            <a:ext cx="1080000" cy="1083069"/>
            <a:chOff x="1487447" y="1756756"/>
            <a:chExt cx="1080000" cy="1083069"/>
          </a:xfrm>
        </p:grpSpPr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29D45C60-2B3F-49B7-BD2B-64F936E7A262}"/>
                </a:ext>
              </a:extLst>
            </p:cNvPr>
            <p:cNvSpPr/>
            <p:nvPr userDrawn="1"/>
          </p:nvSpPr>
          <p:spPr>
            <a:xfrm>
              <a:off x="1487447" y="1759825"/>
              <a:ext cx="1080000" cy="1080000"/>
            </a:xfrm>
            <a:prstGeom prst="ellipse">
              <a:avLst/>
            </a:prstGeom>
            <a:noFill/>
            <a:ln w="603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C7C06749-CCF9-45D3-B10D-3B95BF64A9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87447" y="1756756"/>
              <a:ext cx="1080000" cy="10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038550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ENTSO-E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2"/>
          <p:cNvSpPr>
            <a:spLocks noGrp="1"/>
          </p:cNvSpPr>
          <p:nvPr>
            <p:ph idx="1" hasCustomPrompt="1"/>
          </p:nvPr>
        </p:nvSpPr>
        <p:spPr>
          <a:xfrm>
            <a:off x="372538" y="908720"/>
            <a:ext cx="11616268" cy="38158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90000"/>
              </a:lnSpc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90000"/>
              </a:lnSpc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lnSpc>
                <a:spcPct val="90000"/>
              </a:lnSpc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lnSpc>
                <a:spcPct val="90000"/>
              </a:lnSpc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Edit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here</a:t>
            </a:r>
            <a:r>
              <a:rPr lang="de-DE"/>
              <a:t>; First </a:t>
            </a:r>
            <a:r>
              <a:rPr lang="de-DE" err="1"/>
              <a:t>level</a:t>
            </a:r>
            <a:endParaRPr lang="de-DE"/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endParaRPr lang="de-DE"/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</p:spTree>
    <p:extLst>
      <p:ext uri="{BB962C8B-B14F-4D97-AF65-F5344CB8AC3E}">
        <p14:creationId xmlns:p14="http://schemas.microsoft.com/office/powerpoint/2010/main" val="37827335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ENTSO-E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382868" y="1052736"/>
            <a:ext cx="5664117" cy="331181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Edit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here</a:t>
            </a:r>
            <a:endParaRPr lang="de-DE"/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endParaRPr lang="de-DE"/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10" name="Inhaltsplatzhalter 2"/>
          <p:cNvSpPr>
            <a:spLocks noGrp="1"/>
          </p:cNvSpPr>
          <p:nvPr>
            <p:ph idx="13" hasCustomPrompt="1"/>
          </p:nvPr>
        </p:nvSpPr>
        <p:spPr>
          <a:xfrm>
            <a:off x="6206439" y="1052736"/>
            <a:ext cx="5664117" cy="33118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Edit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here</a:t>
            </a:r>
            <a:endParaRPr lang="de-DE"/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endParaRPr lang="de-DE"/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BF868832-6945-4F2F-8DEC-A69FB10BA6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86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</p:spTree>
    <p:extLst>
      <p:ext uri="{BB962C8B-B14F-4D97-AF65-F5344CB8AC3E}">
        <p14:creationId xmlns:p14="http://schemas.microsoft.com/office/powerpoint/2010/main" val="21918409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68">
          <p15:clr>
            <a:srgbClr val="A4A3A4"/>
          </p15:clr>
        </p15:guide>
        <p15:guide id="3" orient="horz" pos="913">
          <p15:clr>
            <a:srgbClr val="A4A3A4"/>
          </p15:clr>
        </p15:guide>
        <p15:guide id="4" pos="181">
          <p15:clr>
            <a:srgbClr val="A4A3A4"/>
          </p15:clr>
        </p15:guide>
        <p15:guide id="5" pos="7499">
          <p15:clr>
            <a:srgbClr val="A4A3A4"/>
          </p15:clr>
        </p15:guide>
        <p15:guide id="6" orient="horz" pos="3634">
          <p15:clr>
            <a:srgbClr val="A4A3A4"/>
          </p15:clr>
        </p15:guide>
        <p15:guide id="7" orient="horz" pos="1049">
          <p15:clr>
            <a:srgbClr val="A4A3A4"/>
          </p15:clr>
        </p15:guide>
        <p15:guide id="8" pos="3749">
          <p15:clr>
            <a:srgbClr val="A4A3A4"/>
          </p15:clr>
        </p15:guide>
        <p15:guide id="9" pos="3931">
          <p15:clr>
            <a:srgbClr val="A4A3A4"/>
          </p15:clr>
        </p15:guide>
      </p15:sldGuideLst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ENTSO-E Chapter 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5">
            <a:extLst>
              <a:ext uri="{FF2B5EF4-FFF2-40B4-BE49-F238E27FC236}">
                <a16:creationId xmlns:a16="http://schemas.microsoft.com/office/drawing/2014/main" id="{0C954197-7D64-4D34-8F28-1EF6B4001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462201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Headline 1</a:t>
            </a:r>
          </a:p>
        </p:txBody>
      </p:sp>
      <p:sp>
        <p:nvSpPr>
          <p:cNvPr id="5" name="Textplatzhalter 11">
            <a:extLst>
              <a:ext uri="{FF2B5EF4-FFF2-40B4-BE49-F238E27FC236}">
                <a16:creationId xmlns:a16="http://schemas.microsoft.com/office/drawing/2014/main" id="{8D6C9DB8-295B-4A24-93FC-21EEC3EFA2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2588" y="1052736"/>
            <a:ext cx="11617788" cy="442428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000" b="0">
                <a:solidFill>
                  <a:srgbClr val="00947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2 </a:t>
            </a:r>
          </a:p>
        </p:txBody>
      </p:sp>
      <p:sp>
        <p:nvSpPr>
          <p:cNvPr id="6" name="Rechteck 1">
            <a:extLst>
              <a:ext uri="{FF2B5EF4-FFF2-40B4-BE49-F238E27FC236}">
                <a16:creationId xmlns:a16="http://schemas.microsoft.com/office/drawing/2014/main" id="{85D10C7F-02F8-4973-9189-D765EE913151}"/>
              </a:ext>
            </a:extLst>
          </p:cNvPr>
          <p:cNvSpPr/>
          <p:nvPr userDrawn="1"/>
        </p:nvSpPr>
        <p:spPr>
          <a:xfrm flipH="1">
            <a:off x="272877" y="332736"/>
            <a:ext cx="62483" cy="72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accent2"/>
              </a:solidFill>
            </a:endParaRPr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775BEC16-E675-4BAF-B113-35B0D486722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4111" y="1545377"/>
            <a:ext cx="11616265" cy="36770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>
                <a:solidFill>
                  <a:srgbClr val="0F218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Headline 3</a:t>
            </a:r>
          </a:p>
        </p:txBody>
      </p:sp>
    </p:spTree>
    <p:extLst>
      <p:ext uri="{BB962C8B-B14F-4D97-AF65-F5344CB8AC3E}">
        <p14:creationId xmlns:p14="http://schemas.microsoft.com/office/powerpoint/2010/main" val="35416583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TSO-E Chapter 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5">
            <a:extLst>
              <a:ext uri="{FF2B5EF4-FFF2-40B4-BE49-F238E27FC236}">
                <a16:creationId xmlns:a16="http://schemas.microsoft.com/office/drawing/2014/main" id="{0C954197-7D64-4D34-8F28-1EF6B4001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462201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Headline 1</a:t>
            </a:r>
          </a:p>
        </p:txBody>
      </p:sp>
      <p:sp>
        <p:nvSpPr>
          <p:cNvPr id="5" name="Textplatzhalter 11">
            <a:extLst>
              <a:ext uri="{FF2B5EF4-FFF2-40B4-BE49-F238E27FC236}">
                <a16:creationId xmlns:a16="http://schemas.microsoft.com/office/drawing/2014/main" id="{8D6C9DB8-295B-4A24-93FC-21EEC3EFA2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2588" y="1052736"/>
            <a:ext cx="11617788" cy="442428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000" b="0">
                <a:solidFill>
                  <a:srgbClr val="00947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2 </a:t>
            </a:r>
          </a:p>
        </p:txBody>
      </p:sp>
      <p:sp>
        <p:nvSpPr>
          <p:cNvPr id="6" name="Rechteck 1">
            <a:extLst>
              <a:ext uri="{FF2B5EF4-FFF2-40B4-BE49-F238E27FC236}">
                <a16:creationId xmlns:a16="http://schemas.microsoft.com/office/drawing/2014/main" id="{85D10C7F-02F8-4973-9189-D765EE913151}"/>
              </a:ext>
            </a:extLst>
          </p:cNvPr>
          <p:cNvSpPr/>
          <p:nvPr userDrawn="1"/>
        </p:nvSpPr>
        <p:spPr>
          <a:xfrm flipH="1">
            <a:off x="272877" y="332736"/>
            <a:ext cx="62483" cy="72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accent2"/>
              </a:solidFill>
            </a:endParaRPr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775BEC16-E675-4BAF-B113-35B0D486722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4111" y="1545377"/>
            <a:ext cx="11616265" cy="36770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>
                <a:solidFill>
                  <a:srgbClr val="0F218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Headline 3</a:t>
            </a:r>
          </a:p>
        </p:txBody>
      </p:sp>
    </p:spTree>
    <p:extLst>
      <p:ext uri="{BB962C8B-B14F-4D97-AF65-F5344CB8AC3E}">
        <p14:creationId xmlns:p14="http://schemas.microsoft.com/office/powerpoint/2010/main" val="10685327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TSO-E Chapter 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5">
            <a:extLst>
              <a:ext uri="{FF2B5EF4-FFF2-40B4-BE49-F238E27FC236}">
                <a16:creationId xmlns:a16="http://schemas.microsoft.com/office/drawing/2014/main" id="{0C954197-7D64-4D34-8F28-1EF6B4001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5639" y="3074577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Chapter </a:t>
            </a:r>
            <a:r>
              <a:rPr lang="de-DE" err="1"/>
              <a:t>slide</a:t>
            </a:r>
            <a:endParaRPr lang="de-DE"/>
          </a:p>
        </p:txBody>
      </p:sp>
      <p:sp>
        <p:nvSpPr>
          <p:cNvPr id="6" name="Rechteck 1">
            <a:extLst>
              <a:ext uri="{FF2B5EF4-FFF2-40B4-BE49-F238E27FC236}">
                <a16:creationId xmlns:a16="http://schemas.microsoft.com/office/drawing/2014/main" id="{85D10C7F-02F8-4973-9189-D765EE913151}"/>
              </a:ext>
            </a:extLst>
          </p:cNvPr>
          <p:cNvSpPr/>
          <p:nvPr userDrawn="1"/>
        </p:nvSpPr>
        <p:spPr>
          <a:xfrm flipH="1">
            <a:off x="254397" y="2892810"/>
            <a:ext cx="62483" cy="72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6486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sp>
        <p:nvSpPr>
          <p:cNvPr id="4" name="Inhaltsplatzhalter 1">
            <a:extLst>
              <a:ext uri="{FF2B5EF4-FFF2-40B4-BE49-F238E27FC236}">
                <a16:creationId xmlns:a16="http://schemas.microsoft.com/office/drawing/2014/main" id="{C62E783B-8C38-B14F-A829-53ADBD597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1747353"/>
            <a:ext cx="7200800" cy="4292180"/>
          </a:xfrm>
        </p:spPr>
        <p:txBody>
          <a:bodyPr/>
          <a:lstStyle/>
          <a:p>
            <a:r>
              <a:rPr lang="de-DE">
                <a:solidFill>
                  <a:srgbClr val="0F218B"/>
                </a:solidFill>
              </a:rPr>
              <a:t>Headline 3 – Edit </a:t>
            </a:r>
            <a:r>
              <a:rPr lang="de-DE" err="1">
                <a:solidFill>
                  <a:srgbClr val="0F218B"/>
                </a:solidFill>
              </a:rPr>
              <a:t>the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pie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chart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by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clicking</a:t>
            </a:r>
            <a:r>
              <a:rPr lang="de-DE">
                <a:solidFill>
                  <a:srgbClr val="0F218B"/>
                </a:solidFill>
              </a:rPr>
              <a:t> on it. </a:t>
            </a:r>
            <a:r>
              <a:rPr lang="de-DE" err="1">
                <a:solidFill>
                  <a:srgbClr val="0F218B"/>
                </a:solidFill>
              </a:rPr>
              <a:t>Now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icons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appear</a:t>
            </a:r>
            <a:r>
              <a:rPr lang="de-DE">
                <a:solidFill>
                  <a:srgbClr val="0F218B"/>
                </a:solidFill>
              </a:rPr>
              <a:t>. </a:t>
            </a:r>
            <a:r>
              <a:rPr lang="de-DE" err="1">
                <a:solidFill>
                  <a:srgbClr val="0F218B"/>
                </a:solidFill>
              </a:rPr>
              <a:t>If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you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keep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the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cursor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above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the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icons</a:t>
            </a:r>
            <a:r>
              <a:rPr lang="de-DE">
                <a:solidFill>
                  <a:srgbClr val="0F218B"/>
                </a:solidFill>
              </a:rPr>
              <a:t>, a </a:t>
            </a:r>
            <a:r>
              <a:rPr lang="de-DE" err="1">
                <a:solidFill>
                  <a:srgbClr val="0F218B"/>
                </a:solidFill>
              </a:rPr>
              <a:t>descriptive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text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appears</a:t>
            </a:r>
            <a:r>
              <a:rPr lang="de-DE">
                <a:solidFill>
                  <a:srgbClr val="0F218B"/>
                </a:solidFill>
              </a:rPr>
              <a:t>. </a:t>
            </a:r>
          </a:p>
          <a:p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may</a:t>
            </a:r>
            <a:r>
              <a:rPr lang="de-DE"/>
              <a:t> </a:t>
            </a:r>
            <a:r>
              <a:rPr lang="de-DE" err="1"/>
              <a:t>change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type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chart</a:t>
            </a:r>
            <a:r>
              <a:rPr lang="de-DE"/>
              <a:t>,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layout</a:t>
            </a:r>
            <a:r>
              <a:rPr lang="de-DE"/>
              <a:t> and </a:t>
            </a:r>
            <a:r>
              <a:rPr lang="de-DE" err="1"/>
              <a:t>colour</a:t>
            </a:r>
            <a:r>
              <a:rPr lang="de-DE"/>
              <a:t> </a:t>
            </a:r>
            <a:r>
              <a:rPr lang="de-DE" err="1"/>
              <a:t>scheme</a:t>
            </a:r>
            <a:r>
              <a:rPr lang="de-DE"/>
              <a:t>. </a:t>
            </a:r>
            <a:r>
              <a:rPr lang="de-DE" err="1"/>
              <a:t>We</a:t>
            </a:r>
            <a:r>
              <a:rPr lang="de-DE"/>
              <a:t> </a:t>
            </a:r>
            <a:r>
              <a:rPr lang="de-DE" err="1"/>
              <a:t>advise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refrain</a:t>
            </a:r>
            <a:r>
              <a:rPr lang="de-DE"/>
              <a:t> </a:t>
            </a:r>
            <a:r>
              <a:rPr lang="de-DE" err="1"/>
              <a:t>from</a:t>
            </a:r>
            <a:r>
              <a:rPr lang="de-DE"/>
              <a:t> </a:t>
            </a:r>
            <a:r>
              <a:rPr lang="de-DE" err="1"/>
              <a:t>using</a:t>
            </a:r>
            <a:r>
              <a:rPr lang="de-DE"/>
              <a:t> </a:t>
            </a:r>
            <a:r>
              <a:rPr lang="de-DE" err="1"/>
              <a:t>gradients</a:t>
            </a:r>
            <a:r>
              <a:rPr lang="de-DE"/>
              <a:t> and </a:t>
            </a:r>
            <a:r>
              <a:rPr lang="de-DE" err="1"/>
              <a:t>shadows</a:t>
            </a:r>
            <a:r>
              <a:rPr lang="de-DE"/>
              <a:t> – </a:t>
            </a:r>
            <a:r>
              <a:rPr lang="de-DE" err="1"/>
              <a:t>this</a:t>
            </a:r>
            <a:r>
              <a:rPr lang="de-DE"/>
              <a:t> </a:t>
            </a:r>
            <a:r>
              <a:rPr lang="de-DE" err="1"/>
              <a:t>does</a:t>
            </a:r>
            <a:r>
              <a:rPr lang="de-DE"/>
              <a:t> not </a:t>
            </a:r>
            <a:r>
              <a:rPr lang="de-DE" err="1"/>
              <a:t>add</a:t>
            </a:r>
            <a:r>
              <a:rPr lang="de-DE"/>
              <a:t> </a:t>
            </a:r>
            <a:r>
              <a:rPr lang="de-DE" err="1"/>
              <a:t>any</a:t>
            </a:r>
            <a:r>
              <a:rPr lang="de-DE"/>
              <a:t> </a:t>
            </a:r>
            <a:r>
              <a:rPr lang="de-DE" err="1"/>
              <a:t>information</a:t>
            </a:r>
            <a:r>
              <a:rPr lang="de-DE"/>
              <a:t> in </a:t>
            </a:r>
            <a:r>
              <a:rPr lang="de-DE" err="1"/>
              <a:t>most</a:t>
            </a:r>
            <a:r>
              <a:rPr lang="de-DE"/>
              <a:t> </a:t>
            </a:r>
            <a:r>
              <a:rPr lang="de-DE" err="1"/>
              <a:t>cases</a:t>
            </a:r>
            <a:r>
              <a:rPr lang="de-DE"/>
              <a:t>. </a:t>
            </a:r>
          </a:p>
          <a:p>
            <a:r>
              <a:rPr lang="en-US"/>
              <a:t>The size of this copy will adapt automatically, depending on how many words you insert or write. If the size of the copy appears too small – rather try editing the text than </a:t>
            </a:r>
            <a:r>
              <a:rPr lang="en-US" err="1"/>
              <a:t>maximising</a:t>
            </a:r>
            <a:r>
              <a:rPr lang="en-US"/>
              <a:t> the size of the text box. </a:t>
            </a:r>
            <a:endParaRPr lang="de-DE"/>
          </a:p>
          <a:p>
            <a:endParaRPr lang="de-DE"/>
          </a:p>
        </p:txBody>
      </p:sp>
      <p:graphicFrame>
        <p:nvGraphicFramePr>
          <p:cNvPr id="6" name="Inhaltsplatzhalter 8" title="Kreisdiagramm Platzhalter">
            <a:extLst>
              <a:ext uri="{FF2B5EF4-FFF2-40B4-BE49-F238E27FC236}">
                <a16:creationId xmlns:a16="http://schemas.microsoft.com/office/drawing/2014/main" id="{6D36771A-5075-9748-A710-7DBB70C12D6A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232390385"/>
              </p:ext>
            </p:extLst>
          </p:nvPr>
        </p:nvGraphicFramePr>
        <p:xfrm>
          <a:off x="8472264" y="1747353"/>
          <a:ext cx="2951162" cy="4103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231172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TSO-E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2"/>
          <p:cNvSpPr>
            <a:spLocks noGrp="1"/>
          </p:cNvSpPr>
          <p:nvPr>
            <p:ph idx="1" hasCustomPrompt="1"/>
          </p:nvPr>
        </p:nvSpPr>
        <p:spPr>
          <a:xfrm>
            <a:off x="372538" y="908720"/>
            <a:ext cx="11616268" cy="38158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90000"/>
              </a:lnSpc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90000"/>
              </a:lnSpc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lnSpc>
                <a:spcPct val="90000"/>
              </a:lnSpc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lnSpc>
                <a:spcPct val="90000"/>
              </a:lnSpc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Edit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here</a:t>
            </a:r>
            <a:r>
              <a:rPr lang="de-DE"/>
              <a:t>; First </a:t>
            </a:r>
            <a:r>
              <a:rPr lang="de-DE" err="1"/>
              <a:t>level</a:t>
            </a:r>
            <a:endParaRPr lang="de-DE"/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endParaRPr lang="de-DE"/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</p:spTree>
    <p:extLst>
      <p:ext uri="{BB962C8B-B14F-4D97-AF65-F5344CB8AC3E}">
        <p14:creationId xmlns:p14="http://schemas.microsoft.com/office/powerpoint/2010/main" val="13675077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TSO-E One column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935407F8-9A7B-4A34-BB6A-ACBE6B64DA8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13466" y="1124744"/>
            <a:ext cx="11616268" cy="3311525"/>
          </a:xfrm>
          <a:prstGeom prst="rect">
            <a:avLst/>
          </a:prstGeom>
        </p:spPr>
        <p:txBody>
          <a:bodyPr>
            <a:normAutofit/>
          </a:bodyPr>
          <a:lstStyle>
            <a:lvl1pPr marL="269875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38163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803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76325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462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defRPr lang="de-DE" sz="18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Bullet </a:t>
            </a:r>
            <a:r>
              <a:rPr lang="de-DE" err="1"/>
              <a:t>points</a:t>
            </a:r>
            <a:r>
              <a:rPr lang="de-DE"/>
              <a:t> </a:t>
            </a:r>
            <a:r>
              <a:rPr lang="de-DE" err="1"/>
              <a:t>first</a:t>
            </a:r>
            <a:r>
              <a:rPr lang="de-DE"/>
              <a:t>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5" name="Titel 5">
            <a:extLst>
              <a:ext uri="{FF2B5EF4-FFF2-40B4-BE49-F238E27FC236}">
                <a16:creationId xmlns:a16="http://schemas.microsoft.com/office/drawing/2014/main" id="{9D00A475-8F1F-43A8-B9D4-0E2195454A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</p:spTree>
    <p:extLst>
      <p:ext uri="{BB962C8B-B14F-4D97-AF65-F5344CB8AC3E}">
        <p14:creationId xmlns:p14="http://schemas.microsoft.com/office/powerpoint/2010/main" val="26448295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orient="horz" pos="1480">
          <p15:clr>
            <a:srgbClr val="A4A3A4"/>
          </p15:clr>
        </p15:guide>
        <p15:guide id="6" orient="horz" pos="1548">
          <p15:clr>
            <a:srgbClr val="A4A3A4"/>
          </p15:clr>
        </p15:guide>
        <p15:guide id="9" pos="7499">
          <p15:clr>
            <a:srgbClr val="A4A3A4"/>
          </p15:clr>
        </p15:guide>
        <p15:guide id="10" pos="181">
          <p15:clr>
            <a:srgbClr val="A4A3A4"/>
          </p15:clr>
        </p15:guide>
      </p15:sldGuideLst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ENTSO-E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382868" y="1052736"/>
            <a:ext cx="5664117" cy="331181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Edit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here</a:t>
            </a:r>
            <a:endParaRPr lang="de-DE"/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endParaRPr lang="de-DE"/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10" name="Inhaltsplatzhalter 2"/>
          <p:cNvSpPr>
            <a:spLocks noGrp="1"/>
          </p:cNvSpPr>
          <p:nvPr>
            <p:ph idx="13" hasCustomPrompt="1"/>
          </p:nvPr>
        </p:nvSpPr>
        <p:spPr>
          <a:xfrm>
            <a:off x="6206439" y="1052736"/>
            <a:ext cx="5664117" cy="33118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Edit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here</a:t>
            </a:r>
            <a:endParaRPr lang="de-DE"/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endParaRPr lang="de-DE"/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BF868832-6945-4F2F-8DEC-A69FB10BA6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86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</p:spTree>
    <p:extLst>
      <p:ext uri="{BB962C8B-B14F-4D97-AF65-F5344CB8AC3E}">
        <p14:creationId xmlns:p14="http://schemas.microsoft.com/office/powerpoint/2010/main" val="19310513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68">
          <p15:clr>
            <a:srgbClr val="A4A3A4"/>
          </p15:clr>
        </p15:guide>
        <p15:guide id="3" orient="horz" pos="913">
          <p15:clr>
            <a:srgbClr val="A4A3A4"/>
          </p15:clr>
        </p15:guide>
        <p15:guide id="4" pos="181">
          <p15:clr>
            <a:srgbClr val="A4A3A4"/>
          </p15:clr>
        </p15:guide>
        <p15:guide id="5" pos="7499">
          <p15:clr>
            <a:srgbClr val="A4A3A4"/>
          </p15:clr>
        </p15:guide>
        <p15:guide id="6" orient="horz" pos="3634">
          <p15:clr>
            <a:srgbClr val="A4A3A4"/>
          </p15:clr>
        </p15:guide>
        <p15:guide id="7" orient="horz" pos="1049">
          <p15:clr>
            <a:srgbClr val="A4A3A4"/>
          </p15:clr>
        </p15:guide>
        <p15:guide id="8" pos="3749">
          <p15:clr>
            <a:srgbClr val="A4A3A4"/>
          </p15:clr>
        </p15:guide>
        <p15:guide id="9" pos="3931">
          <p15:clr>
            <a:srgbClr val="A4A3A4"/>
          </p15:clr>
        </p15:guide>
      </p15:sldGuideLst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ENTSO-E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82588" y="1297579"/>
            <a:ext cx="11616265" cy="36770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>
                <a:solidFill>
                  <a:srgbClr val="0F218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Headline 3</a:t>
            </a:r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9341F4E3-0CAE-4A14-AD42-9C698E28F0E7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80339" y="1844824"/>
            <a:ext cx="3648000" cy="3311525"/>
          </a:xfrm>
          <a:prstGeom prst="rect">
            <a:avLst/>
          </a:prstGeom>
        </p:spPr>
        <p:txBody>
          <a:bodyPr>
            <a:normAutofit/>
          </a:bodyPr>
          <a:lstStyle>
            <a:lvl1pPr marL="269875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38163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803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76325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462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defRPr lang="de-DE" sz="12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Bullet </a:t>
            </a:r>
            <a:r>
              <a:rPr lang="de-DE" err="1"/>
              <a:t>points</a:t>
            </a:r>
            <a:r>
              <a:rPr lang="de-DE"/>
              <a:t> </a:t>
            </a:r>
            <a:r>
              <a:rPr lang="de-DE" err="1"/>
              <a:t>first</a:t>
            </a:r>
            <a:r>
              <a:rPr lang="de-DE"/>
              <a:t>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E742937F-ADF9-487A-AB88-EE6EE0E8FD08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923229" y="1844822"/>
            <a:ext cx="3648000" cy="3311525"/>
          </a:xfrm>
          <a:prstGeom prst="rect">
            <a:avLst/>
          </a:prstGeom>
        </p:spPr>
        <p:txBody>
          <a:bodyPr>
            <a:normAutofit/>
          </a:bodyPr>
          <a:lstStyle>
            <a:lvl1pPr marL="269875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38163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803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76325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462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defRPr lang="de-DE" sz="12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Bullet </a:t>
            </a:r>
            <a:r>
              <a:rPr lang="de-DE" err="1"/>
              <a:t>points</a:t>
            </a:r>
            <a:r>
              <a:rPr lang="de-DE"/>
              <a:t> </a:t>
            </a:r>
            <a:r>
              <a:rPr lang="de-DE" err="1"/>
              <a:t>first</a:t>
            </a:r>
            <a:r>
              <a:rPr lang="de-DE"/>
              <a:t>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C1294B06-543C-439B-844D-292C65223D9D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4151784" y="1844823"/>
            <a:ext cx="3648000" cy="3311525"/>
          </a:xfrm>
          <a:prstGeom prst="rect">
            <a:avLst/>
          </a:prstGeom>
        </p:spPr>
        <p:txBody>
          <a:bodyPr>
            <a:normAutofit/>
          </a:bodyPr>
          <a:lstStyle>
            <a:lvl1pPr marL="269875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38163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803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76325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462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defRPr lang="de-DE" sz="12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Bullet </a:t>
            </a:r>
            <a:r>
              <a:rPr lang="de-DE" err="1"/>
              <a:t>points</a:t>
            </a:r>
            <a:r>
              <a:rPr lang="de-DE"/>
              <a:t> </a:t>
            </a:r>
            <a:r>
              <a:rPr lang="de-DE" err="1"/>
              <a:t>first</a:t>
            </a:r>
            <a:r>
              <a:rPr lang="de-DE"/>
              <a:t>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9" name="Titel 5">
            <a:extLst>
              <a:ext uri="{FF2B5EF4-FFF2-40B4-BE49-F238E27FC236}">
                <a16:creationId xmlns:a16="http://schemas.microsoft.com/office/drawing/2014/main" id="{009D75ED-94BB-4DB3-A55E-CFA85E39F7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339" y="260648"/>
            <a:ext cx="11617788" cy="431325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sp>
        <p:nvSpPr>
          <p:cNvPr id="11" name="Textplatzhalter 11">
            <a:extLst>
              <a:ext uri="{FF2B5EF4-FFF2-40B4-BE49-F238E27FC236}">
                <a16:creationId xmlns:a16="http://schemas.microsoft.com/office/drawing/2014/main" id="{CDA0278C-3CB1-4B5A-B6A3-7F8C901572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2588" y="785744"/>
            <a:ext cx="11617788" cy="442428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000" b="0">
                <a:solidFill>
                  <a:srgbClr val="00947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2 </a:t>
            </a:r>
          </a:p>
        </p:txBody>
      </p:sp>
    </p:spTree>
    <p:extLst>
      <p:ext uri="{BB962C8B-B14F-4D97-AF65-F5344CB8AC3E}">
        <p14:creationId xmlns:p14="http://schemas.microsoft.com/office/powerpoint/2010/main" val="16639700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68">
          <p15:clr>
            <a:srgbClr val="A4A3A4"/>
          </p15:clr>
        </p15:guide>
        <p15:guide id="3" orient="horz" pos="913">
          <p15:clr>
            <a:srgbClr val="A4A3A4"/>
          </p15:clr>
        </p15:guide>
        <p15:guide id="4" orient="horz" pos="1049">
          <p15:clr>
            <a:srgbClr val="A4A3A4"/>
          </p15:clr>
        </p15:guide>
        <p15:guide id="5" orient="horz" pos="1480">
          <p15:clr>
            <a:srgbClr val="A4A3A4"/>
          </p15:clr>
        </p15:guide>
        <p15:guide id="6" orient="horz" pos="1548">
          <p15:clr>
            <a:srgbClr val="A4A3A4"/>
          </p15:clr>
        </p15:guide>
        <p15:guide id="7" orient="horz" pos="3634">
          <p15:clr>
            <a:srgbClr val="A4A3A4"/>
          </p15:clr>
        </p15:guide>
        <p15:guide id="8" pos="181">
          <p15:clr>
            <a:srgbClr val="A4A3A4"/>
          </p15:clr>
        </p15:guide>
        <p15:guide id="9" pos="7499">
          <p15:clr>
            <a:srgbClr val="A4A3A4"/>
          </p15:clr>
        </p15:guide>
        <p15:guide id="10" pos="3931">
          <p15:clr>
            <a:srgbClr val="A4A3A4"/>
          </p15:clr>
        </p15:guide>
        <p15:guide id="11" pos="3749">
          <p15:clr>
            <a:srgbClr val="A4A3A4"/>
          </p15:clr>
        </p15:guide>
      </p15:sldGuideLst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graphicFrame>
        <p:nvGraphicFramePr>
          <p:cNvPr id="7" name="Inhaltsplatzhalter 9" title="Diagramm Platzhalter">
            <a:extLst>
              <a:ext uri="{FF2B5EF4-FFF2-40B4-BE49-F238E27FC236}">
                <a16:creationId xmlns:a16="http://schemas.microsoft.com/office/drawing/2014/main" id="{B463EBB2-B343-A342-A26F-FA6D526125DA}"/>
              </a:ext>
            </a:extLst>
          </p:cNvPr>
          <p:cNvGraphicFramePr>
            <a:graphicFrameLocks/>
          </p:cNvGraphicFramePr>
          <p:nvPr userDrawn="1"/>
        </p:nvGraphicFramePr>
        <p:xfrm>
          <a:off x="6648450" y="1665288"/>
          <a:ext cx="5543550" cy="4103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285115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SO-E Graph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sp>
        <p:nvSpPr>
          <p:cNvPr id="4" name="Inhaltsplatzhalter 10">
            <a:extLst>
              <a:ext uri="{FF2B5EF4-FFF2-40B4-BE49-F238E27FC236}">
                <a16:creationId xmlns:a16="http://schemas.microsoft.com/office/drawing/2014/main" id="{C04C5352-D576-AE47-888D-BF03439BD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9517" y="1665288"/>
            <a:ext cx="8712201" cy="4103972"/>
          </a:xfrm>
        </p:spPr>
        <p:txBody>
          <a:bodyPr>
            <a:normAutofit lnSpcReduction="10000"/>
          </a:bodyPr>
          <a:lstStyle/>
          <a:p>
            <a:r>
              <a:rPr lang="de-DE" b="1"/>
              <a:t>   </a:t>
            </a:r>
            <a:br>
              <a:rPr lang="de-DE" b="1"/>
            </a:br>
            <a:r>
              <a:rPr lang="de-DE" b="1"/>
              <a:t> </a:t>
            </a:r>
            <a:endParaRPr lang="de-DE" b="1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br>
              <a:rPr lang="de-DE" sz="900" i="1">
                <a:solidFill>
                  <a:prstClr val="black"/>
                </a:solidFill>
              </a:rPr>
            </a:br>
            <a:br>
              <a:rPr lang="de-DE" sz="900" i="1">
                <a:solidFill>
                  <a:prstClr val="black"/>
                </a:solidFill>
              </a:rPr>
            </a:br>
            <a:br>
              <a:rPr lang="de-DE" sz="900" i="1">
                <a:solidFill>
                  <a:prstClr val="black"/>
                </a:solidFill>
              </a:rPr>
            </a:br>
            <a:r>
              <a:rPr lang="de-DE" sz="900" i="1">
                <a:solidFill>
                  <a:prstClr val="black"/>
                </a:solidFill>
              </a:rPr>
              <a:t>Source: Insert </a:t>
            </a:r>
            <a:r>
              <a:rPr lang="de-DE" sz="900" i="1" err="1">
                <a:solidFill>
                  <a:prstClr val="black"/>
                </a:solidFill>
              </a:rPr>
              <a:t>here</a:t>
            </a:r>
            <a:r>
              <a:rPr lang="de-DE" sz="900" i="1">
                <a:solidFill>
                  <a:prstClr val="black"/>
                </a:solidFill>
              </a:rPr>
              <a:t> </a:t>
            </a:r>
            <a:r>
              <a:rPr lang="de-DE" sz="900" i="1" err="1">
                <a:solidFill>
                  <a:prstClr val="black"/>
                </a:solidFill>
              </a:rPr>
              <a:t>if</a:t>
            </a:r>
            <a:r>
              <a:rPr lang="de-DE" sz="900" i="1">
                <a:solidFill>
                  <a:prstClr val="black"/>
                </a:solidFill>
              </a:rPr>
              <a:t> </a:t>
            </a:r>
            <a:r>
              <a:rPr lang="de-DE" sz="900" i="1" err="1">
                <a:solidFill>
                  <a:prstClr val="black"/>
                </a:solidFill>
              </a:rPr>
              <a:t>applicable</a:t>
            </a:r>
            <a:endParaRPr lang="de-DE" sz="900"/>
          </a:p>
        </p:txBody>
      </p:sp>
      <p:graphicFrame>
        <p:nvGraphicFramePr>
          <p:cNvPr id="6" name="Diagramm 5" title="Flächendiagramm Platzhalter">
            <a:extLst>
              <a:ext uri="{FF2B5EF4-FFF2-40B4-BE49-F238E27FC236}">
                <a16:creationId xmlns:a16="http://schemas.microsoft.com/office/drawing/2014/main" id="{654DBC48-79E2-BF45-94FB-10AE0A01AFE4}"/>
              </a:ext>
            </a:extLst>
          </p:cNvPr>
          <p:cNvGraphicFramePr/>
          <p:nvPr userDrawn="1"/>
        </p:nvGraphicFramePr>
        <p:xfrm>
          <a:off x="382587" y="1665288"/>
          <a:ext cx="11522075" cy="3995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59606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sp>
        <p:nvSpPr>
          <p:cNvPr id="4" name="Inhaltsplatzhalter 1">
            <a:extLst>
              <a:ext uri="{FF2B5EF4-FFF2-40B4-BE49-F238E27FC236}">
                <a16:creationId xmlns:a16="http://schemas.microsoft.com/office/drawing/2014/main" id="{C62E783B-8C38-B14F-A829-53ADBD597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1747353"/>
            <a:ext cx="7200800" cy="4292180"/>
          </a:xfrm>
        </p:spPr>
        <p:txBody>
          <a:bodyPr/>
          <a:lstStyle/>
          <a:p>
            <a:r>
              <a:rPr lang="de-DE">
                <a:solidFill>
                  <a:srgbClr val="0F218B"/>
                </a:solidFill>
              </a:rPr>
              <a:t>Headline 3 – Edit </a:t>
            </a:r>
            <a:r>
              <a:rPr lang="de-DE" err="1">
                <a:solidFill>
                  <a:srgbClr val="0F218B"/>
                </a:solidFill>
              </a:rPr>
              <a:t>the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pie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chart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by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clicking</a:t>
            </a:r>
            <a:r>
              <a:rPr lang="de-DE">
                <a:solidFill>
                  <a:srgbClr val="0F218B"/>
                </a:solidFill>
              </a:rPr>
              <a:t> on it. </a:t>
            </a:r>
            <a:r>
              <a:rPr lang="de-DE" err="1">
                <a:solidFill>
                  <a:srgbClr val="0F218B"/>
                </a:solidFill>
              </a:rPr>
              <a:t>Now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icons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appear</a:t>
            </a:r>
            <a:r>
              <a:rPr lang="de-DE">
                <a:solidFill>
                  <a:srgbClr val="0F218B"/>
                </a:solidFill>
              </a:rPr>
              <a:t>. </a:t>
            </a:r>
            <a:r>
              <a:rPr lang="de-DE" err="1">
                <a:solidFill>
                  <a:srgbClr val="0F218B"/>
                </a:solidFill>
              </a:rPr>
              <a:t>If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you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keep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the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cursor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above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the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icons</a:t>
            </a:r>
            <a:r>
              <a:rPr lang="de-DE">
                <a:solidFill>
                  <a:srgbClr val="0F218B"/>
                </a:solidFill>
              </a:rPr>
              <a:t>, a </a:t>
            </a:r>
            <a:r>
              <a:rPr lang="de-DE" err="1">
                <a:solidFill>
                  <a:srgbClr val="0F218B"/>
                </a:solidFill>
              </a:rPr>
              <a:t>descriptive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text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appears</a:t>
            </a:r>
            <a:r>
              <a:rPr lang="de-DE">
                <a:solidFill>
                  <a:srgbClr val="0F218B"/>
                </a:solidFill>
              </a:rPr>
              <a:t>. </a:t>
            </a:r>
          </a:p>
          <a:p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may</a:t>
            </a:r>
            <a:r>
              <a:rPr lang="de-DE"/>
              <a:t> </a:t>
            </a:r>
            <a:r>
              <a:rPr lang="de-DE" err="1"/>
              <a:t>change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type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chart</a:t>
            </a:r>
            <a:r>
              <a:rPr lang="de-DE"/>
              <a:t>,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layout</a:t>
            </a:r>
            <a:r>
              <a:rPr lang="de-DE"/>
              <a:t> and </a:t>
            </a:r>
            <a:r>
              <a:rPr lang="de-DE" err="1"/>
              <a:t>colour</a:t>
            </a:r>
            <a:r>
              <a:rPr lang="de-DE"/>
              <a:t> </a:t>
            </a:r>
            <a:r>
              <a:rPr lang="de-DE" err="1"/>
              <a:t>scheme</a:t>
            </a:r>
            <a:r>
              <a:rPr lang="de-DE"/>
              <a:t>. </a:t>
            </a:r>
            <a:r>
              <a:rPr lang="de-DE" err="1"/>
              <a:t>We</a:t>
            </a:r>
            <a:r>
              <a:rPr lang="de-DE"/>
              <a:t> </a:t>
            </a:r>
            <a:r>
              <a:rPr lang="de-DE" err="1"/>
              <a:t>advise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refrain</a:t>
            </a:r>
            <a:r>
              <a:rPr lang="de-DE"/>
              <a:t> </a:t>
            </a:r>
            <a:r>
              <a:rPr lang="de-DE" err="1"/>
              <a:t>from</a:t>
            </a:r>
            <a:r>
              <a:rPr lang="de-DE"/>
              <a:t> </a:t>
            </a:r>
            <a:r>
              <a:rPr lang="de-DE" err="1"/>
              <a:t>using</a:t>
            </a:r>
            <a:r>
              <a:rPr lang="de-DE"/>
              <a:t> </a:t>
            </a:r>
            <a:r>
              <a:rPr lang="de-DE" err="1"/>
              <a:t>gradients</a:t>
            </a:r>
            <a:r>
              <a:rPr lang="de-DE"/>
              <a:t> and </a:t>
            </a:r>
            <a:r>
              <a:rPr lang="de-DE" err="1"/>
              <a:t>shadows</a:t>
            </a:r>
            <a:r>
              <a:rPr lang="de-DE"/>
              <a:t> – </a:t>
            </a:r>
            <a:r>
              <a:rPr lang="de-DE" err="1"/>
              <a:t>this</a:t>
            </a:r>
            <a:r>
              <a:rPr lang="de-DE"/>
              <a:t> </a:t>
            </a:r>
            <a:r>
              <a:rPr lang="de-DE" err="1"/>
              <a:t>does</a:t>
            </a:r>
            <a:r>
              <a:rPr lang="de-DE"/>
              <a:t> not </a:t>
            </a:r>
            <a:r>
              <a:rPr lang="de-DE" err="1"/>
              <a:t>add</a:t>
            </a:r>
            <a:r>
              <a:rPr lang="de-DE"/>
              <a:t> </a:t>
            </a:r>
            <a:r>
              <a:rPr lang="de-DE" err="1"/>
              <a:t>any</a:t>
            </a:r>
            <a:r>
              <a:rPr lang="de-DE"/>
              <a:t> </a:t>
            </a:r>
            <a:r>
              <a:rPr lang="de-DE" err="1"/>
              <a:t>information</a:t>
            </a:r>
            <a:r>
              <a:rPr lang="de-DE"/>
              <a:t> in </a:t>
            </a:r>
            <a:r>
              <a:rPr lang="de-DE" err="1"/>
              <a:t>most</a:t>
            </a:r>
            <a:r>
              <a:rPr lang="de-DE"/>
              <a:t> </a:t>
            </a:r>
            <a:r>
              <a:rPr lang="de-DE" err="1"/>
              <a:t>cases</a:t>
            </a:r>
            <a:r>
              <a:rPr lang="de-DE"/>
              <a:t>. </a:t>
            </a:r>
          </a:p>
          <a:p>
            <a:r>
              <a:rPr lang="en-US"/>
              <a:t>The size of this copy will adapt automatically, depending on how many words you insert or write. If the size of the copy appears too small – rather try editing the text than </a:t>
            </a:r>
            <a:r>
              <a:rPr lang="en-US" err="1"/>
              <a:t>maximising</a:t>
            </a:r>
            <a:r>
              <a:rPr lang="en-US"/>
              <a:t> the size of the text box. </a:t>
            </a:r>
            <a:endParaRPr lang="de-DE"/>
          </a:p>
          <a:p>
            <a:endParaRPr lang="de-DE"/>
          </a:p>
        </p:txBody>
      </p:sp>
      <p:graphicFrame>
        <p:nvGraphicFramePr>
          <p:cNvPr id="6" name="Inhaltsplatzhalter 8" title="Kreisdiagramm Platzhalter">
            <a:extLst>
              <a:ext uri="{FF2B5EF4-FFF2-40B4-BE49-F238E27FC236}">
                <a16:creationId xmlns:a16="http://schemas.microsoft.com/office/drawing/2014/main" id="{6D36771A-5075-9748-A710-7DBB70C12D6A}"/>
              </a:ext>
            </a:extLst>
          </p:cNvPr>
          <p:cNvGraphicFramePr>
            <a:graphicFrameLocks/>
          </p:cNvGraphicFramePr>
          <p:nvPr userDrawn="1"/>
        </p:nvGraphicFramePr>
        <p:xfrm>
          <a:off x="8472264" y="1747353"/>
          <a:ext cx="2951162" cy="4103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326974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sp>
        <p:nvSpPr>
          <p:cNvPr id="7" name="Inhaltsplatzhalter 1">
            <a:extLst>
              <a:ext uri="{FF2B5EF4-FFF2-40B4-BE49-F238E27FC236}">
                <a16:creationId xmlns:a16="http://schemas.microsoft.com/office/drawing/2014/main" id="{C1F9600C-DD2A-3D4A-B5B0-19ADE1EE280E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49412" y="854984"/>
            <a:ext cx="3648000" cy="3311525"/>
          </a:xfrm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Examples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bullet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points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Be aware that there is a significant difference between using only the enter-key and using the combination of enter- and shift-key.</a:t>
            </a:r>
          </a:p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Using only the enter-key will create a new bullet point.</a:t>
            </a:r>
            <a:b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If you only want to start the text in a new line (like this sentence) and keep the numeration, use shift-enter. </a:t>
            </a:r>
          </a:p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Text will resize automatically.</a:t>
            </a:r>
          </a:p>
          <a:p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C36A1AC1-56A4-4346-B7AD-92B4196EBB80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7752184" y="836362"/>
            <a:ext cx="3648000" cy="331152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Example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bullet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points</a:t>
            </a:r>
            <a:b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Second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level</a:t>
            </a:r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Third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level</a:t>
            </a:r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/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Fourth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level</a:t>
            </a:r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/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Fifth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level</a:t>
            </a:r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Inhaltsplatzhalter 7" title="Infobox Platzhalter">
            <a:extLst>
              <a:ext uri="{FF2B5EF4-FFF2-40B4-BE49-F238E27FC236}">
                <a16:creationId xmlns:a16="http://schemas.microsoft.com/office/drawing/2014/main" id="{03B3DB83-3BE0-1D49-9913-2E54862A2869}"/>
              </a:ext>
            </a:extLst>
          </p:cNvPr>
          <p:cNvGraphicFramePr>
            <a:graphicFrameLocks/>
          </p:cNvGraphicFramePr>
          <p:nvPr userDrawn="1"/>
        </p:nvGraphicFramePr>
        <p:xfrm>
          <a:off x="4079776" y="836362"/>
          <a:ext cx="3474386" cy="3203797"/>
        </p:xfrm>
        <a:graphic>
          <a:graphicData uri="http://schemas.openxmlformats.org/drawingml/2006/table">
            <a:tbl>
              <a:tblPr bandCol="1">
                <a:tableStyleId>{3B4B98B0-60AC-42C2-AFA5-B58CD77FA1E5}</a:tableStyleId>
              </a:tblPr>
              <a:tblGrid>
                <a:gridCol w="3474386">
                  <a:extLst>
                    <a:ext uri="{9D8B030D-6E8A-4147-A177-3AD203B41FA5}">
                      <a16:colId xmlns:a16="http://schemas.microsoft.com/office/drawing/2014/main" val="1090517882"/>
                    </a:ext>
                  </a:extLst>
                </a:gridCol>
              </a:tblGrid>
              <a:tr h="3203797">
                <a:tc>
                  <a:txBody>
                    <a:bodyPr/>
                    <a:lstStyle/>
                    <a:p>
                      <a:r>
                        <a:rPr lang="de-DE" sz="1800" b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Infobox </a:t>
                      </a:r>
                    </a:p>
                    <a:p>
                      <a:endParaRPr lang="de-DE" sz="1800" b="1">
                        <a:solidFill>
                          <a:srgbClr val="01509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By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using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buttons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‚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increase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indent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 and ‚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decrease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indent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 in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‚Start‘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menu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you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can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switch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between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indention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levels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This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valid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all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kinds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listings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e.g.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bullet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points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enumerations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007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55361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sp>
        <p:nvSpPr>
          <p:cNvPr id="3" name="Inhaltsplatzhalter 1">
            <a:extLst>
              <a:ext uri="{FF2B5EF4-FFF2-40B4-BE49-F238E27FC236}">
                <a16:creationId xmlns:a16="http://schemas.microsoft.com/office/drawing/2014/main" id="{63F95587-91DB-574E-BF98-C631A8B7FEB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59864" y="1124744"/>
            <a:ext cx="11521546" cy="3311810"/>
          </a:xfrm>
        </p:spPr>
        <p:txBody>
          <a:bodyPr numCol="2" spcCol="216000">
            <a:normAutofit/>
          </a:bodyPr>
          <a:lstStyle/>
          <a:p>
            <a:pPr marL="342900" indent="-342900">
              <a:lnSpc>
                <a:spcPct val="120000"/>
              </a:lnSpc>
              <a:buClr>
                <a:srgbClr val="707F86"/>
              </a:buClr>
              <a:buFont typeface="+mj-lt"/>
              <a:buAutoNum type="arabicParenBoth"/>
            </a:pPr>
            <a:r>
              <a:rPr lang="en-US"/>
              <a:t>The size of this copy will adapt automatically, depending on how many words you insert or write. If the size of the copy appears too small – rather try editing the text than </a:t>
            </a:r>
            <a:r>
              <a:rPr lang="en-US" err="1"/>
              <a:t>maximising</a:t>
            </a:r>
            <a:r>
              <a:rPr lang="en-US"/>
              <a:t> the size of the text box. </a:t>
            </a:r>
          </a:p>
          <a:p>
            <a:pPr marL="342900" indent="-342900">
              <a:lnSpc>
                <a:spcPct val="120000"/>
              </a:lnSpc>
              <a:buClr>
                <a:srgbClr val="707F86"/>
              </a:buClr>
              <a:buFont typeface="+mj-lt"/>
              <a:buAutoNum type="arabicParenBoth"/>
            </a:pPr>
            <a:r>
              <a:rPr lang="de-DE"/>
              <a:t>In </a:t>
            </a:r>
            <a:r>
              <a:rPr lang="de-DE" err="1"/>
              <a:t>general</a:t>
            </a:r>
            <a:r>
              <a:rPr lang="de-DE"/>
              <a:t>, </a:t>
            </a:r>
            <a:r>
              <a:rPr lang="de-DE" err="1"/>
              <a:t>it</a:t>
            </a:r>
            <a:r>
              <a:rPr lang="de-DE"/>
              <a:t> </a:t>
            </a:r>
            <a:r>
              <a:rPr lang="de-DE" err="1"/>
              <a:t>is</a:t>
            </a:r>
            <a:r>
              <a:rPr lang="de-DE"/>
              <a:t> a </a:t>
            </a:r>
            <a:r>
              <a:rPr lang="de-DE" err="1"/>
              <a:t>good</a:t>
            </a:r>
            <a:r>
              <a:rPr lang="de-DE"/>
              <a:t> </a:t>
            </a:r>
            <a:r>
              <a:rPr lang="de-DE" err="1"/>
              <a:t>idea</a:t>
            </a:r>
            <a:r>
              <a:rPr lang="de-DE"/>
              <a:t> just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provide</a:t>
            </a:r>
            <a:r>
              <a:rPr lang="de-DE"/>
              <a:t> </a:t>
            </a:r>
            <a:r>
              <a:rPr lang="de-DE" err="1"/>
              <a:t>abstracts</a:t>
            </a:r>
            <a:r>
              <a:rPr lang="de-DE"/>
              <a:t> - </a:t>
            </a:r>
            <a:r>
              <a:rPr lang="de-DE" err="1"/>
              <a:t>this</a:t>
            </a:r>
            <a:r>
              <a:rPr lang="de-DE"/>
              <a:t> </a:t>
            </a:r>
            <a:r>
              <a:rPr lang="de-DE" err="1"/>
              <a:t>is</a:t>
            </a:r>
            <a:r>
              <a:rPr lang="de-DE"/>
              <a:t> a screen </a:t>
            </a:r>
            <a:r>
              <a:rPr lang="de-DE" err="1"/>
              <a:t>presentation</a:t>
            </a:r>
            <a:r>
              <a:rPr lang="de-DE"/>
              <a:t>, and </a:t>
            </a:r>
            <a:r>
              <a:rPr lang="de-DE" err="1"/>
              <a:t>nobody</a:t>
            </a:r>
            <a:r>
              <a:rPr lang="de-DE"/>
              <a:t> </a:t>
            </a:r>
            <a:r>
              <a:rPr lang="de-DE" err="1"/>
              <a:t>likes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read</a:t>
            </a:r>
            <a:r>
              <a:rPr lang="de-DE"/>
              <a:t> </a:t>
            </a:r>
            <a:r>
              <a:rPr lang="de-DE" err="1"/>
              <a:t>much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on </a:t>
            </a:r>
            <a:r>
              <a:rPr lang="de-DE" err="1"/>
              <a:t>the</a:t>
            </a:r>
            <a:r>
              <a:rPr lang="de-DE"/>
              <a:t> screen. </a:t>
            </a:r>
          </a:p>
          <a:p>
            <a:pPr marL="342900" indent="-342900">
              <a:lnSpc>
                <a:spcPct val="120000"/>
              </a:lnSpc>
              <a:buClr>
                <a:srgbClr val="707F86"/>
              </a:buClr>
              <a:buFont typeface="+mj-lt"/>
              <a:buAutoNum type="arabicParenBoth"/>
            </a:pPr>
            <a:endParaRPr lang="de-DE"/>
          </a:p>
          <a:p>
            <a:pPr marL="342900" indent="-342900">
              <a:lnSpc>
                <a:spcPct val="120000"/>
              </a:lnSpc>
              <a:buClr>
                <a:srgbClr val="707F86"/>
              </a:buClr>
              <a:buFont typeface="+mj-lt"/>
              <a:buAutoNum type="arabicParenBoth"/>
            </a:pPr>
            <a:r>
              <a:rPr lang="en-US"/>
              <a:t>Be aware that there is a significant difference between using only the enter-key and using the combination of enter- and shift-key</a:t>
            </a:r>
            <a:r>
              <a:rPr lang="de-DE"/>
              <a:t>.</a:t>
            </a:r>
          </a:p>
          <a:p>
            <a:pPr marL="342900" indent="-342900">
              <a:lnSpc>
                <a:spcPct val="120000"/>
              </a:lnSpc>
              <a:buClr>
                <a:srgbClr val="707F86"/>
              </a:buClr>
              <a:buFont typeface="+mj-lt"/>
              <a:buAutoNum type="arabicParenBoth"/>
            </a:pPr>
            <a:r>
              <a:rPr lang="de-DE"/>
              <a:t>In </a:t>
            </a:r>
            <a:r>
              <a:rPr lang="de-DE" err="1"/>
              <a:t>this</a:t>
            </a:r>
            <a:r>
              <a:rPr lang="de-DE"/>
              <a:t> </a:t>
            </a:r>
            <a:r>
              <a:rPr lang="de-DE" err="1"/>
              <a:t>textbox</a:t>
            </a:r>
            <a:r>
              <a:rPr lang="de-DE"/>
              <a:t>, </a:t>
            </a:r>
            <a:r>
              <a:rPr lang="de-DE" err="1"/>
              <a:t>using</a:t>
            </a:r>
            <a:r>
              <a:rPr lang="de-DE"/>
              <a:t> </a:t>
            </a:r>
            <a:r>
              <a:rPr lang="de-DE" err="1"/>
              <a:t>only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enter-</a:t>
            </a:r>
            <a:r>
              <a:rPr lang="de-DE" err="1"/>
              <a:t>key</a:t>
            </a:r>
            <a:r>
              <a:rPr lang="de-DE"/>
              <a:t> will </a:t>
            </a:r>
            <a:r>
              <a:rPr lang="de-DE" err="1"/>
              <a:t>create</a:t>
            </a:r>
            <a:r>
              <a:rPr lang="de-DE"/>
              <a:t> a </a:t>
            </a:r>
            <a:r>
              <a:rPr lang="de-DE" err="1"/>
              <a:t>new</a:t>
            </a:r>
            <a:r>
              <a:rPr lang="de-DE"/>
              <a:t> </a:t>
            </a:r>
            <a:r>
              <a:rPr lang="de-DE" err="1"/>
              <a:t>paragraph</a:t>
            </a:r>
            <a:r>
              <a:rPr lang="de-DE"/>
              <a:t>, </a:t>
            </a:r>
            <a:r>
              <a:rPr lang="de-DE" err="1"/>
              <a:t>causing</a:t>
            </a:r>
            <a:r>
              <a:rPr lang="de-DE"/>
              <a:t> a </a:t>
            </a:r>
            <a:r>
              <a:rPr lang="de-DE" err="1"/>
              <a:t>new</a:t>
            </a:r>
            <a:r>
              <a:rPr lang="de-DE"/>
              <a:t> </a:t>
            </a:r>
            <a:r>
              <a:rPr lang="de-DE" err="1"/>
              <a:t>numeration</a:t>
            </a:r>
            <a:r>
              <a:rPr lang="de-DE"/>
              <a:t>. </a:t>
            </a:r>
            <a:br>
              <a:rPr lang="de-DE"/>
            </a:br>
            <a:r>
              <a:rPr lang="de-DE" err="1"/>
              <a:t>If</a:t>
            </a:r>
            <a:r>
              <a:rPr lang="de-DE"/>
              <a:t> </a:t>
            </a:r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only</a:t>
            </a:r>
            <a:r>
              <a:rPr lang="de-DE"/>
              <a:t> </a:t>
            </a:r>
            <a:r>
              <a:rPr lang="de-DE" err="1"/>
              <a:t>want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start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in a </a:t>
            </a:r>
            <a:r>
              <a:rPr lang="de-DE" err="1"/>
              <a:t>new</a:t>
            </a:r>
            <a:r>
              <a:rPr lang="de-DE"/>
              <a:t> </a:t>
            </a:r>
            <a:r>
              <a:rPr lang="de-DE" err="1"/>
              <a:t>line</a:t>
            </a:r>
            <a:r>
              <a:rPr lang="de-DE"/>
              <a:t> (like </a:t>
            </a:r>
            <a:r>
              <a:rPr lang="de-DE" err="1"/>
              <a:t>this</a:t>
            </a:r>
            <a:r>
              <a:rPr lang="de-DE"/>
              <a:t> </a:t>
            </a:r>
            <a:r>
              <a:rPr lang="de-DE" err="1"/>
              <a:t>sentence</a:t>
            </a:r>
            <a:r>
              <a:rPr lang="de-DE"/>
              <a:t>) and </a:t>
            </a:r>
            <a:r>
              <a:rPr lang="de-DE" err="1"/>
              <a:t>keep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numeration</a:t>
            </a:r>
            <a:r>
              <a:rPr lang="de-DE"/>
              <a:t>, </a:t>
            </a:r>
            <a:r>
              <a:rPr lang="de-DE" err="1"/>
              <a:t>use</a:t>
            </a:r>
            <a:r>
              <a:rPr lang="de-DE"/>
              <a:t> shift-</a:t>
            </a:r>
            <a:r>
              <a:rPr lang="de-DE" err="1"/>
              <a:t>enter</a:t>
            </a:r>
            <a:r>
              <a:rPr lang="de-DE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34901936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sp>
        <p:nvSpPr>
          <p:cNvPr id="3" name="Inhaltsplatzhalter 1">
            <a:extLst>
              <a:ext uri="{FF2B5EF4-FFF2-40B4-BE49-F238E27FC236}">
                <a16:creationId xmlns:a16="http://schemas.microsoft.com/office/drawing/2014/main" id="{045ED79A-32AA-D64E-AAD5-54B4B9C4D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842" y="939341"/>
            <a:ext cx="11506291" cy="4829919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de-DE">
                <a:solidFill>
                  <a:srgbClr val="0F218B"/>
                </a:solidFill>
              </a:rPr>
              <a:t>Headline 3 – Edit </a:t>
            </a:r>
            <a:r>
              <a:rPr lang="de-DE" err="1">
                <a:solidFill>
                  <a:srgbClr val="0F218B"/>
                </a:solidFill>
              </a:rPr>
              <a:t>text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here</a:t>
            </a:r>
            <a:r>
              <a:rPr lang="de-DE">
                <a:solidFill>
                  <a:srgbClr val="0F218B"/>
                </a:solidFill>
              </a:rPr>
              <a:t>.</a:t>
            </a:r>
            <a:endParaRPr lang="de-DE" i="1">
              <a:solidFill>
                <a:srgbClr val="0F218B"/>
              </a:solidFill>
            </a:endParaRPr>
          </a:p>
        </p:txBody>
      </p:sp>
      <p:grpSp>
        <p:nvGrpSpPr>
          <p:cNvPr id="4" name="Group 3553" title="6-Monats-Zeitleiste Platzhalter">
            <a:extLst>
              <a:ext uri="{FF2B5EF4-FFF2-40B4-BE49-F238E27FC236}">
                <a16:creationId xmlns:a16="http://schemas.microsoft.com/office/drawing/2014/main" id="{104D80E7-590A-6F45-BD68-8611B65301C7}"/>
              </a:ext>
            </a:extLst>
          </p:cNvPr>
          <p:cNvGrpSpPr/>
          <p:nvPr userDrawn="1"/>
        </p:nvGrpSpPr>
        <p:grpSpPr>
          <a:xfrm>
            <a:off x="1811339" y="2381327"/>
            <a:ext cx="8569325" cy="3224119"/>
            <a:chOff x="0" y="359738"/>
            <a:chExt cx="10490200" cy="5139089"/>
          </a:xfrm>
        </p:grpSpPr>
        <p:grpSp>
          <p:nvGrpSpPr>
            <p:cNvPr id="6" name="Group 3530">
              <a:extLst>
                <a:ext uri="{FF2B5EF4-FFF2-40B4-BE49-F238E27FC236}">
                  <a16:creationId xmlns:a16="http://schemas.microsoft.com/office/drawing/2014/main" id="{0F489A34-EB0D-9844-8E5C-68A73CD91E77}"/>
                </a:ext>
              </a:extLst>
            </p:cNvPr>
            <p:cNvGrpSpPr/>
            <p:nvPr/>
          </p:nvGrpSpPr>
          <p:grpSpPr>
            <a:xfrm>
              <a:off x="463551" y="803442"/>
              <a:ext cx="5797974" cy="4695385"/>
              <a:chOff x="545" y="358575"/>
              <a:chExt cx="5797973" cy="4695384"/>
            </a:xfrm>
          </p:grpSpPr>
          <p:sp>
            <p:nvSpPr>
              <p:cNvPr id="15" name="Shape 3525">
                <a:extLst>
                  <a:ext uri="{FF2B5EF4-FFF2-40B4-BE49-F238E27FC236}">
                    <a16:creationId xmlns:a16="http://schemas.microsoft.com/office/drawing/2014/main" id="{A153CEA7-30AE-F849-A6F4-864E0256893E}"/>
                  </a:ext>
                </a:extLst>
              </p:cNvPr>
              <p:cNvSpPr/>
              <p:nvPr/>
            </p:nvSpPr>
            <p:spPr>
              <a:xfrm flipV="1">
                <a:off x="545" y="358575"/>
                <a:ext cx="0" cy="2410322"/>
              </a:xfrm>
              <a:prstGeom prst="line">
                <a:avLst/>
              </a:prstGeom>
              <a:noFill/>
              <a:ln w="63500" cap="flat">
                <a:solidFill>
                  <a:srgbClr val="99BFDC"/>
                </a:solidFill>
                <a:prstDash val="solid"/>
                <a:miter lim="400000"/>
              </a:ln>
              <a:effectLst/>
            </p:spPr>
            <p:txBody>
              <a:bodyPr wrap="square" lIns="27093" tIns="27093" rIns="27093" bIns="27093" numCol="1" anchor="ctr">
                <a:noAutofit/>
              </a:bodyPr>
              <a:lstStyle/>
              <a:p>
                <a:pPr>
                  <a:defRPr sz="8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" name="Shape 3526">
                <a:extLst>
                  <a:ext uri="{FF2B5EF4-FFF2-40B4-BE49-F238E27FC236}">
                    <a16:creationId xmlns:a16="http://schemas.microsoft.com/office/drawing/2014/main" id="{60C53EF1-C062-D545-8D50-5E5A151EAEF2}"/>
                  </a:ext>
                </a:extLst>
              </p:cNvPr>
              <p:cNvSpPr/>
              <p:nvPr/>
            </p:nvSpPr>
            <p:spPr>
              <a:xfrm flipV="1">
                <a:off x="755773" y="1567594"/>
                <a:ext cx="0" cy="1201303"/>
              </a:xfrm>
              <a:prstGeom prst="line">
                <a:avLst/>
              </a:prstGeom>
              <a:noFill/>
              <a:ln w="63500" cap="flat">
                <a:solidFill>
                  <a:srgbClr val="99BFDC"/>
                </a:solidFill>
                <a:prstDash val="solid"/>
                <a:miter lim="400000"/>
              </a:ln>
              <a:effectLst/>
            </p:spPr>
            <p:txBody>
              <a:bodyPr wrap="square" lIns="27093" tIns="27093" rIns="27093" bIns="27093" numCol="1" anchor="ctr">
                <a:noAutofit/>
              </a:bodyPr>
              <a:lstStyle/>
              <a:p>
                <a:pPr>
                  <a:defRPr sz="8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" name="Shape 3527">
                <a:extLst>
                  <a:ext uri="{FF2B5EF4-FFF2-40B4-BE49-F238E27FC236}">
                    <a16:creationId xmlns:a16="http://schemas.microsoft.com/office/drawing/2014/main" id="{13DFF85B-1393-F24D-B481-3D1EF145FDA3}"/>
                  </a:ext>
                </a:extLst>
              </p:cNvPr>
              <p:cNvSpPr/>
              <p:nvPr/>
            </p:nvSpPr>
            <p:spPr>
              <a:xfrm flipV="1">
                <a:off x="5798518" y="721344"/>
                <a:ext cx="0" cy="2047552"/>
              </a:xfrm>
              <a:prstGeom prst="line">
                <a:avLst/>
              </a:prstGeom>
              <a:noFill/>
              <a:ln w="63500" cap="flat">
                <a:solidFill>
                  <a:srgbClr val="99BFDC"/>
                </a:solidFill>
                <a:prstDash val="solid"/>
                <a:miter lim="400000"/>
              </a:ln>
              <a:effectLst/>
            </p:spPr>
            <p:txBody>
              <a:bodyPr wrap="square" lIns="27093" tIns="27093" rIns="27093" bIns="27093" numCol="1" anchor="ctr">
                <a:noAutofit/>
              </a:bodyPr>
              <a:lstStyle/>
              <a:p>
                <a:pPr>
                  <a:defRPr sz="8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" name="Shape 3528">
                <a:extLst>
                  <a:ext uri="{FF2B5EF4-FFF2-40B4-BE49-F238E27FC236}">
                    <a16:creationId xmlns:a16="http://schemas.microsoft.com/office/drawing/2014/main" id="{DC0087D8-03A9-6944-85A2-0EFC81E8E914}"/>
                  </a:ext>
                </a:extLst>
              </p:cNvPr>
              <p:cNvSpPr/>
              <p:nvPr/>
            </p:nvSpPr>
            <p:spPr>
              <a:xfrm>
                <a:off x="1608725" y="3274911"/>
                <a:ext cx="0" cy="1779048"/>
              </a:xfrm>
              <a:prstGeom prst="line">
                <a:avLst/>
              </a:prstGeom>
              <a:noFill/>
              <a:ln w="63500" cap="flat">
                <a:solidFill>
                  <a:srgbClr val="99BFDC"/>
                </a:solidFill>
                <a:prstDash val="solid"/>
                <a:miter lim="400000"/>
              </a:ln>
              <a:effectLst/>
            </p:spPr>
            <p:txBody>
              <a:bodyPr wrap="square" lIns="27093" tIns="27093" rIns="27093" bIns="27093" numCol="1" anchor="ctr">
                <a:noAutofit/>
              </a:bodyPr>
              <a:lstStyle/>
              <a:p>
                <a:pPr>
                  <a:defRPr sz="8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" name="Shape 3529">
                <a:extLst>
                  <a:ext uri="{FF2B5EF4-FFF2-40B4-BE49-F238E27FC236}">
                    <a16:creationId xmlns:a16="http://schemas.microsoft.com/office/drawing/2014/main" id="{DECA1AED-351A-F54C-8939-BE1935F59845}"/>
                  </a:ext>
                </a:extLst>
              </p:cNvPr>
              <p:cNvSpPr/>
              <p:nvPr/>
            </p:nvSpPr>
            <p:spPr>
              <a:xfrm>
                <a:off x="4459938" y="3274911"/>
                <a:ext cx="0" cy="909640"/>
              </a:xfrm>
              <a:prstGeom prst="line">
                <a:avLst/>
              </a:prstGeom>
              <a:noFill/>
              <a:ln w="63500" cap="flat">
                <a:solidFill>
                  <a:srgbClr val="99BFDC"/>
                </a:solidFill>
                <a:prstDash val="solid"/>
                <a:miter lim="400000"/>
              </a:ln>
              <a:effectLst/>
            </p:spPr>
            <p:txBody>
              <a:bodyPr wrap="square" lIns="27093" tIns="27093" rIns="27093" bIns="27093" numCol="1" anchor="ctr">
                <a:noAutofit/>
              </a:bodyPr>
              <a:lstStyle/>
              <a:p>
                <a:pPr>
                  <a:defRPr sz="8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7" name="Group 3537">
              <a:extLst>
                <a:ext uri="{FF2B5EF4-FFF2-40B4-BE49-F238E27FC236}">
                  <a16:creationId xmlns:a16="http://schemas.microsoft.com/office/drawing/2014/main" id="{A90B8DDB-C27F-1A4D-B381-D7862AAE7931}"/>
                </a:ext>
              </a:extLst>
            </p:cNvPr>
            <p:cNvGrpSpPr/>
            <p:nvPr/>
          </p:nvGrpSpPr>
          <p:grpSpPr>
            <a:xfrm>
              <a:off x="0" y="3216502"/>
              <a:ext cx="10490200" cy="508001"/>
              <a:chOff x="0" y="0"/>
              <a:chExt cx="10490200" cy="508000"/>
            </a:xfrm>
          </p:grpSpPr>
          <p:sp>
            <p:nvSpPr>
              <p:cNvPr id="9" name="Shape 3531">
                <a:extLst>
                  <a:ext uri="{FF2B5EF4-FFF2-40B4-BE49-F238E27FC236}">
                    <a16:creationId xmlns:a16="http://schemas.microsoft.com/office/drawing/2014/main" id="{11C1F5E3-318A-7F41-9327-18EA7D1F2420}"/>
                  </a:ext>
                </a:extLst>
              </p:cNvPr>
              <p:cNvSpPr/>
              <p:nvPr/>
            </p:nvSpPr>
            <p:spPr>
              <a:xfrm>
                <a:off x="1793240" y="0"/>
                <a:ext cx="1524001" cy="508000"/>
              </a:xfrm>
              <a:prstGeom prst="rect">
                <a:avLst/>
              </a:prstGeom>
              <a:solidFill>
                <a:srgbClr val="51A1D2">
                  <a:alpha val="80000"/>
                </a:srgbClr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584200">
                  <a:lnSpc>
                    <a:spcPct val="100000"/>
                  </a:lnSpc>
                  <a:spcBef>
                    <a:spcPts val="0"/>
                  </a:spcBef>
                  <a:defRPr sz="1500" cap="all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pPr algn="ctr"/>
                <a:r>
                  <a:rPr lang="de-DE" sz="1400" cap="none" err="1">
                    <a:latin typeface="Calibri" panose="020F0502020204030204" pitchFamily="34" charset="0"/>
                    <a:cs typeface="Calibri" panose="020F0502020204030204" pitchFamily="34" charset="0"/>
                  </a:rPr>
                  <a:t>February</a:t>
                </a:r>
                <a:endParaRPr lang="de-DE" sz="1400" cap="none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Shape 3532">
                <a:extLst>
                  <a:ext uri="{FF2B5EF4-FFF2-40B4-BE49-F238E27FC236}">
                    <a16:creationId xmlns:a16="http://schemas.microsoft.com/office/drawing/2014/main" id="{0CAAF65E-76F6-2A43-B9EB-D5012C50B795}"/>
                  </a:ext>
                </a:extLst>
              </p:cNvPr>
              <p:cNvSpPr/>
              <p:nvPr/>
            </p:nvSpPr>
            <p:spPr>
              <a:xfrm>
                <a:off x="3586479" y="0"/>
                <a:ext cx="1524001" cy="508000"/>
              </a:xfrm>
              <a:prstGeom prst="rect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584200">
                  <a:lnSpc>
                    <a:spcPct val="100000"/>
                  </a:lnSpc>
                  <a:spcBef>
                    <a:spcPts val="0"/>
                  </a:spcBef>
                  <a:defRPr sz="1500" cap="all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pPr algn="ctr"/>
                <a:r>
                  <a:rPr lang="de-DE" sz="1400" cap="none">
                    <a:latin typeface="Calibri" panose="020F0502020204030204" pitchFamily="34" charset="0"/>
                    <a:cs typeface="Calibri" panose="020F0502020204030204" pitchFamily="34" charset="0"/>
                  </a:rPr>
                  <a:t>March</a:t>
                </a:r>
                <a:endParaRPr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Shape 3533">
                <a:extLst>
                  <a:ext uri="{FF2B5EF4-FFF2-40B4-BE49-F238E27FC236}">
                    <a16:creationId xmlns:a16="http://schemas.microsoft.com/office/drawing/2014/main" id="{07E0612B-2EE4-D94B-B9D5-7C3647E11828}"/>
                  </a:ext>
                </a:extLst>
              </p:cNvPr>
              <p:cNvSpPr/>
              <p:nvPr/>
            </p:nvSpPr>
            <p:spPr>
              <a:xfrm>
                <a:off x="5379719" y="0"/>
                <a:ext cx="1524001" cy="508000"/>
              </a:xfrm>
              <a:prstGeom prst="rect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584200">
                  <a:lnSpc>
                    <a:spcPct val="100000"/>
                  </a:lnSpc>
                  <a:spcBef>
                    <a:spcPts val="0"/>
                  </a:spcBef>
                  <a:defRPr sz="1500" cap="all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pPr algn="ctr"/>
                <a:r>
                  <a:rPr lang="de-DE" sz="1400" cap="none">
                    <a:latin typeface="Calibri" panose="020F0502020204030204" pitchFamily="34" charset="0"/>
                    <a:cs typeface="Calibri" panose="020F0502020204030204" pitchFamily="34" charset="0"/>
                  </a:rPr>
                  <a:t>April</a:t>
                </a:r>
              </a:p>
            </p:txBody>
          </p:sp>
          <p:sp>
            <p:nvSpPr>
              <p:cNvPr id="12" name="Shape 3534">
                <a:extLst>
                  <a:ext uri="{FF2B5EF4-FFF2-40B4-BE49-F238E27FC236}">
                    <a16:creationId xmlns:a16="http://schemas.microsoft.com/office/drawing/2014/main" id="{A49F006A-263E-B749-84F7-45EC0200E53B}"/>
                  </a:ext>
                </a:extLst>
              </p:cNvPr>
              <p:cNvSpPr/>
              <p:nvPr/>
            </p:nvSpPr>
            <p:spPr>
              <a:xfrm>
                <a:off x="7172959" y="0"/>
                <a:ext cx="1524001" cy="508000"/>
              </a:xfrm>
              <a:prstGeom prst="rect">
                <a:avLst/>
              </a:prstGeom>
              <a:solidFill>
                <a:srgbClr val="313131">
                  <a:alpha val="80000"/>
                </a:srgbClr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584200">
                  <a:lnSpc>
                    <a:spcPct val="100000"/>
                  </a:lnSpc>
                  <a:spcBef>
                    <a:spcPts val="0"/>
                  </a:spcBef>
                  <a:defRPr sz="1500" cap="all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pPr algn="ctr"/>
                <a:r>
                  <a:rPr lang="de-DE" sz="1400" cap="none">
                    <a:latin typeface="Calibri" panose="020F0502020204030204" pitchFamily="34" charset="0"/>
                    <a:cs typeface="Calibri" panose="020F0502020204030204" pitchFamily="34" charset="0"/>
                  </a:rPr>
                  <a:t>May</a:t>
                </a:r>
              </a:p>
            </p:txBody>
          </p:sp>
          <p:sp>
            <p:nvSpPr>
              <p:cNvPr id="13" name="Shape 3535">
                <a:extLst>
                  <a:ext uri="{FF2B5EF4-FFF2-40B4-BE49-F238E27FC236}">
                    <a16:creationId xmlns:a16="http://schemas.microsoft.com/office/drawing/2014/main" id="{F74572F9-391D-914E-9B18-1442CC5747BA}"/>
                  </a:ext>
                </a:extLst>
              </p:cNvPr>
              <p:cNvSpPr/>
              <p:nvPr/>
            </p:nvSpPr>
            <p:spPr>
              <a:xfrm>
                <a:off x="8966200" y="0"/>
                <a:ext cx="1524000" cy="508000"/>
              </a:xfrm>
              <a:prstGeom prst="rect">
                <a:avLst/>
              </a:prstGeom>
              <a:solidFill>
                <a:srgbClr val="313131">
                  <a:alpha val="60000"/>
                </a:srgbClr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584200">
                  <a:lnSpc>
                    <a:spcPct val="100000"/>
                  </a:lnSpc>
                  <a:spcBef>
                    <a:spcPts val="0"/>
                  </a:spcBef>
                  <a:defRPr sz="1500" cap="all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pPr algn="ctr"/>
                <a:r>
                  <a:rPr lang="de-DE" sz="1400" cap="none">
                    <a:latin typeface="Calibri" panose="020F0502020204030204" pitchFamily="34" charset="0"/>
                    <a:cs typeface="Calibri" panose="020F0502020204030204" pitchFamily="34" charset="0"/>
                  </a:rPr>
                  <a:t>June</a:t>
                </a:r>
              </a:p>
            </p:txBody>
          </p:sp>
          <p:sp>
            <p:nvSpPr>
              <p:cNvPr id="14" name="Shape 3536">
                <a:extLst>
                  <a:ext uri="{FF2B5EF4-FFF2-40B4-BE49-F238E27FC236}">
                    <a16:creationId xmlns:a16="http://schemas.microsoft.com/office/drawing/2014/main" id="{9E60BD2D-E973-D848-94DA-2522289CF023}"/>
                  </a:ext>
                </a:extLst>
              </p:cNvPr>
              <p:cNvSpPr/>
              <p:nvPr/>
            </p:nvSpPr>
            <p:spPr>
              <a:xfrm>
                <a:off x="0" y="0"/>
                <a:ext cx="1524000" cy="508000"/>
              </a:xfrm>
              <a:prstGeom prst="rect">
                <a:avLst/>
              </a:prstGeom>
              <a:solidFill>
                <a:srgbClr val="015092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584200">
                  <a:lnSpc>
                    <a:spcPct val="100000"/>
                  </a:lnSpc>
                  <a:spcBef>
                    <a:spcPts val="0"/>
                  </a:spcBef>
                  <a:defRPr sz="1500" cap="all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pPr algn="ctr"/>
                <a:r>
                  <a:rPr lang="de-DE" sz="1400" cap="none" err="1">
                    <a:latin typeface="Calibri" panose="020F0502020204030204" pitchFamily="34" charset="0"/>
                    <a:cs typeface="Calibri" panose="020F0502020204030204" pitchFamily="34" charset="0"/>
                  </a:rPr>
                  <a:t>January</a:t>
                </a:r>
                <a:endParaRPr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8" name="Shape 3538">
              <a:extLst>
                <a:ext uri="{FF2B5EF4-FFF2-40B4-BE49-F238E27FC236}">
                  <a16:creationId xmlns:a16="http://schemas.microsoft.com/office/drawing/2014/main" id="{A6354215-87B2-714D-B863-6578DB1C0933}"/>
                </a:ext>
              </a:extLst>
            </p:cNvPr>
            <p:cNvSpPr/>
            <p:nvPr/>
          </p:nvSpPr>
          <p:spPr>
            <a:xfrm>
              <a:off x="608959" y="359738"/>
              <a:ext cx="493135" cy="8882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>
                  <a:solidFill>
                    <a:srgbClr val="3484C9"/>
                  </a:solidFill>
                </a:defRPr>
              </a:lvl1pPr>
            </a:lstStyle>
            <a:p>
              <a:r>
                <a:rPr sz="2400">
                  <a:solidFill>
                    <a:srgbClr val="01509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05</a:t>
              </a:r>
            </a:p>
          </p:txBody>
        </p:sp>
      </p:grpSp>
      <p:sp>
        <p:nvSpPr>
          <p:cNvPr id="20" name="Shape 3538">
            <a:extLst>
              <a:ext uri="{FF2B5EF4-FFF2-40B4-BE49-F238E27FC236}">
                <a16:creationId xmlns:a16="http://schemas.microsoft.com/office/drawing/2014/main" id="{35FD298D-674A-CC48-8F61-37BFAA2B6DB3}"/>
              </a:ext>
            </a:extLst>
          </p:cNvPr>
          <p:cNvSpPr/>
          <p:nvPr userDrawn="1"/>
        </p:nvSpPr>
        <p:spPr>
          <a:xfrm>
            <a:off x="2920857" y="3136102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lang="de-DE" sz="240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</a:t>
            </a:r>
            <a:endParaRPr sz="2400">
              <a:solidFill>
                <a:srgbClr val="0150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Shape 3538">
            <a:extLst>
              <a:ext uri="{FF2B5EF4-FFF2-40B4-BE49-F238E27FC236}">
                <a16:creationId xmlns:a16="http://schemas.microsoft.com/office/drawing/2014/main" id="{7B384765-BFC7-8A40-914E-EB681AEE534B}"/>
              </a:ext>
            </a:extLst>
          </p:cNvPr>
          <p:cNvSpPr/>
          <p:nvPr userDrawn="1"/>
        </p:nvSpPr>
        <p:spPr>
          <a:xfrm>
            <a:off x="7061317" y="2606675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lang="de-DE" sz="240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</a:t>
            </a:r>
            <a:endParaRPr sz="2400">
              <a:solidFill>
                <a:srgbClr val="0150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Shape 3538">
            <a:extLst>
              <a:ext uri="{FF2B5EF4-FFF2-40B4-BE49-F238E27FC236}">
                <a16:creationId xmlns:a16="http://schemas.microsoft.com/office/drawing/2014/main" id="{AE2700E5-E78F-094F-96E0-403DD94E3ECA}"/>
              </a:ext>
            </a:extLst>
          </p:cNvPr>
          <p:cNvSpPr/>
          <p:nvPr userDrawn="1"/>
        </p:nvSpPr>
        <p:spPr>
          <a:xfrm>
            <a:off x="3640937" y="5319539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lang="de-DE" sz="240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09</a:t>
            </a:r>
            <a:endParaRPr sz="2400">
              <a:solidFill>
                <a:srgbClr val="0150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Shape 3538">
            <a:extLst>
              <a:ext uri="{FF2B5EF4-FFF2-40B4-BE49-F238E27FC236}">
                <a16:creationId xmlns:a16="http://schemas.microsoft.com/office/drawing/2014/main" id="{D2168131-C3E9-2642-AC6A-FD9DF04C35DF}"/>
              </a:ext>
            </a:extLst>
          </p:cNvPr>
          <p:cNvSpPr/>
          <p:nvPr userDrawn="1"/>
        </p:nvSpPr>
        <p:spPr>
          <a:xfrm>
            <a:off x="5945193" y="4771926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lang="de-DE" sz="240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</a:t>
            </a:r>
            <a:endParaRPr sz="2400">
              <a:solidFill>
                <a:srgbClr val="0150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Shape 3539">
            <a:extLst>
              <a:ext uri="{FF2B5EF4-FFF2-40B4-BE49-F238E27FC236}">
                <a16:creationId xmlns:a16="http://schemas.microsoft.com/office/drawing/2014/main" id="{9070C1F2-9150-574A-80C7-16A9A88CD69A}"/>
              </a:ext>
            </a:extLst>
          </p:cNvPr>
          <p:cNvSpPr/>
          <p:nvPr userDrawn="1"/>
        </p:nvSpPr>
        <p:spPr>
          <a:xfrm>
            <a:off x="2748663" y="2380866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  <p:sp>
        <p:nvSpPr>
          <p:cNvPr id="25" name="Shape 3539">
            <a:extLst>
              <a:ext uri="{FF2B5EF4-FFF2-40B4-BE49-F238E27FC236}">
                <a16:creationId xmlns:a16="http://schemas.microsoft.com/office/drawing/2014/main" id="{F165BDCC-DA70-EC46-9626-3AB83AF24553}"/>
              </a:ext>
            </a:extLst>
          </p:cNvPr>
          <p:cNvSpPr/>
          <p:nvPr userDrawn="1"/>
        </p:nvSpPr>
        <p:spPr>
          <a:xfrm>
            <a:off x="7484962" y="2622989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  <p:sp>
        <p:nvSpPr>
          <p:cNvPr id="26" name="Shape 3539">
            <a:extLst>
              <a:ext uri="{FF2B5EF4-FFF2-40B4-BE49-F238E27FC236}">
                <a16:creationId xmlns:a16="http://schemas.microsoft.com/office/drawing/2014/main" id="{79E6AE81-3957-014F-ADD0-951A098602AC}"/>
              </a:ext>
            </a:extLst>
          </p:cNvPr>
          <p:cNvSpPr/>
          <p:nvPr userDrawn="1"/>
        </p:nvSpPr>
        <p:spPr>
          <a:xfrm>
            <a:off x="3374198" y="3154499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  <p:sp>
        <p:nvSpPr>
          <p:cNvPr id="27" name="Shape 3539">
            <a:extLst>
              <a:ext uri="{FF2B5EF4-FFF2-40B4-BE49-F238E27FC236}">
                <a16:creationId xmlns:a16="http://schemas.microsoft.com/office/drawing/2014/main" id="{4CDDE768-FC4E-754B-8160-BC3805C4D230}"/>
              </a:ext>
            </a:extLst>
          </p:cNvPr>
          <p:cNvSpPr/>
          <p:nvPr userDrawn="1"/>
        </p:nvSpPr>
        <p:spPr>
          <a:xfrm>
            <a:off x="4061660" y="5339645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  <p:sp>
        <p:nvSpPr>
          <p:cNvPr id="28" name="Shape 3539">
            <a:extLst>
              <a:ext uri="{FF2B5EF4-FFF2-40B4-BE49-F238E27FC236}">
                <a16:creationId xmlns:a16="http://schemas.microsoft.com/office/drawing/2014/main" id="{FCEA35DC-17D6-1745-9FC7-F6342C85336C}"/>
              </a:ext>
            </a:extLst>
          </p:cNvPr>
          <p:cNvSpPr/>
          <p:nvPr userDrawn="1"/>
        </p:nvSpPr>
        <p:spPr>
          <a:xfrm>
            <a:off x="6359164" y="4781912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</p:spTree>
    <p:extLst>
      <p:ext uri="{BB962C8B-B14F-4D97-AF65-F5344CB8AC3E}">
        <p14:creationId xmlns:p14="http://schemas.microsoft.com/office/powerpoint/2010/main" val="16695465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sp>
        <p:nvSpPr>
          <p:cNvPr id="7" name="Inhaltsplatzhalter 1">
            <a:extLst>
              <a:ext uri="{FF2B5EF4-FFF2-40B4-BE49-F238E27FC236}">
                <a16:creationId xmlns:a16="http://schemas.microsoft.com/office/drawing/2014/main" id="{C1F9600C-DD2A-3D4A-B5B0-19ADE1EE280E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49412" y="854984"/>
            <a:ext cx="3648000" cy="3311525"/>
          </a:xfrm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Examples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bullet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points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Be aware that there is a significant difference between using only the enter-key and using the combination of enter- and shift-key.</a:t>
            </a:r>
          </a:p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Using only the enter-key will create a new bullet point.</a:t>
            </a:r>
            <a:b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If you only want to start the text in a new line (like this sentence) and keep the numeration, use shift-enter. </a:t>
            </a:r>
          </a:p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Text will resize automatically.</a:t>
            </a:r>
          </a:p>
          <a:p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C36A1AC1-56A4-4346-B7AD-92B4196EBB80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7752184" y="836362"/>
            <a:ext cx="3648000" cy="331152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Example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bullet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points</a:t>
            </a:r>
            <a:b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Second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level</a:t>
            </a:r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Third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level</a:t>
            </a:r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/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Fourth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level</a:t>
            </a:r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/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Fifth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level</a:t>
            </a:r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Inhaltsplatzhalter 7" title="Infobox Platzhalter">
            <a:extLst>
              <a:ext uri="{FF2B5EF4-FFF2-40B4-BE49-F238E27FC236}">
                <a16:creationId xmlns:a16="http://schemas.microsoft.com/office/drawing/2014/main" id="{03B3DB83-3BE0-1D49-9913-2E54862A2869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580603730"/>
              </p:ext>
            </p:extLst>
          </p:nvPr>
        </p:nvGraphicFramePr>
        <p:xfrm>
          <a:off x="4079776" y="836362"/>
          <a:ext cx="3474386" cy="3203797"/>
        </p:xfrm>
        <a:graphic>
          <a:graphicData uri="http://schemas.openxmlformats.org/drawingml/2006/table">
            <a:tbl>
              <a:tblPr bandCol="1">
                <a:tableStyleId>{3B4B98B0-60AC-42C2-AFA5-B58CD77FA1E5}</a:tableStyleId>
              </a:tblPr>
              <a:tblGrid>
                <a:gridCol w="3474386">
                  <a:extLst>
                    <a:ext uri="{9D8B030D-6E8A-4147-A177-3AD203B41FA5}">
                      <a16:colId xmlns:a16="http://schemas.microsoft.com/office/drawing/2014/main" val="1090517882"/>
                    </a:ext>
                  </a:extLst>
                </a:gridCol>
              </a:tblGrid>
              <a:tr h="3203797">
                <a:tc>
                  <a:txBody>
                    <a:bodyPr/>
                    <a:lstStyle/>
                    <a:p>
                      <a:r>
                        <a:rPr lang="de-DE" sz="1800" b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Infobox </a:t>
                      </a:r>
                    </a:p>
                    <a:p>
                      <a:endParaRPr lang="de-DE" sz="1800" b="1">
                        <a:solidFill>
                          <a:srgbClr val="01509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By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using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buttons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‚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increase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indent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 and ‚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decrease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indent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 in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‚Start‘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menu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you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can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switch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between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indention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levels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This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valid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all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kinds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listings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e.g.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bullet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points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enumerations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007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0344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grpSp>
        <p:nvGrpSpPr>
          <p:cNvPr id="3" name="Group 3911" title="Jahres Zeitleiste Platzhalter">
            <a:extLst>
              <a:ext uri="{FF2B5EF4-FFF2-40B4-BE49-F238E27FC236}">
                <a16:creationId xmlns:a16="http://schemas.microsoft.com/office/drawing/2014/main" id="{C9AF7415-8D2A-C940-B919-D2896ED2CC76}"/>
              </a:ext>
            </a:extLst>
          </p:cNvPr>
          <p:cNvGrpSpPr/>
          <p:nvPr userDrawn="1"/>
        </p:nvGrpSpPr>
        <p:grpSpPr>
          <a:xfrm>
            <a:off x="1811524" y="2655243"/>
            <a:ext cx="7397880" cy="2749280"/>
            <a:chOff x="93735" y="581934"/>
            <a:chExt cx="10577686" cy="3930994"/>
          </a:xfrm>
        </p:grpSpPr>
        <p:grpSp>
          <p:nvGrpSpPr>
            <p:cNvPr id="4" name="Group 3892">
              <a:extLst>
                <a:ext uri="{FF2B5EF4-FFF2-40B4-BE49-F238E27FC236}">
                  <a16:creationId xmlns:a16="http://schemas.microsoft.com/office/drawing/2014/main" id="{BF9A743B-F676-5541-B47D-C0037A53680B}"/>
                </a:ext>
              </a:extLst>
            </p:cNvPr>
            <p:cNvGrpSpPr/>
            <p:nvPr/>
          </p:nvGrpSpPr>
          <p:grpSpPr>
            <a:xfrm>
              <a:off x="636627" y="581934"/>
              <a:ext cx="10034794" cy="3930994"/>
              <a:chOff x="6131" y="477113"/>
              <a:chExt cx="10034793" cy="3930992"/>
            </a:xfrm>
          </p:grpSpPr>
          <p:sp>
            <p:nvSpPr>
              <p:cNvPr id="7" name="Shape 3882">
                <a:extLst>
                  <a:ext uri="{FF2B5EF4-FFF2-40B4-BE49-F238E27FC236}">
                    <a16:creationId xmlns:a16="http://schemas.microsoft.com/office/drawing/2014/main" id="{FB374AB2-ACB5-F24F-8D5D-4E70071227EE}"/>
                  </a:ext>
                </a:extLst>
              </p:cNvPr>
              <p:cNvSpPr/>
              <p:nvPr/>
            </p:nvSpPr>
            <p:spPr>
              <a:xfrm flipV="1">
                <a:off x="4975193" y="477113"/>
                <a:ext cx="1" cy="1940560"/>
              </a:xfrm>
              <a:prstGeom prst="line">
                <a:avLst/>
              </a:prstGeom>
              <a:noFill/>
              <a:ln w="63500" cap="flat">
                <a:solidFill>
                  <a:srgbClr val="51A1D2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" name="Shape 3883">
                <a:extLst>
                  <a:ext uri="{FF2B5EF4-FFF2-40B4-BE49-F238E27FC236}">
                    <a16:creationId xmlns:a16="http://schemas.microsoft.com/office/drawing/2014/main" id="{EA1CE728-B269-1C4E-9B54-82A102A50404}"/>
                  </a:ext>
                </a:extLst>
              </p:cNvPr>
              <p:cNvSpPr/>
              <p:nvPr/>
            </p:nvSpPr>
            <p:spPr>
              <a:xfrm flipV="1">
                <a:off x="6131" y="477113"/>
                <a:ext cx="1" cy="1940560"/>
              </a:xfrm>
              <a:prstGeom prst="line">
                <a:avLst/>
              </a:prstGeom>
              <a:solidFill>
                <a:srgbClr val="015092"/>
              </a:solidFill>
              <a:ln w="63500" cap="flat">
                <a:solidFill>
                  <a:srgbClr val="015092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" name="Shape 3884">
                <a:extLst>
                  <a:ext uri="{FF2B5EF4-FFF2-40B4-BE49-F238E27FC236}">
                    <a16:creationId xmlns:a16="http://schemas.microsoft.com/office/drawing/2014/main" id="{7F9696C5-6EFA-3F44-ACCC-A640A163B09E}"/>
                  </a:ext>
                </a:extLst>
              </p:cNvPr>
              <p:cNvSpPr/>
              <p:nvPr/>
            </p:nvSpPr>
            <p:spPr>
              <a:xfrm>
                <a:off x="38737" y="2461556"/>
                <a:ext cx="9911442" cy="0"/>
              </a:xfrm>
              <a:prstGeom prst="line">
                <a:avLst/>
              </a:prstGeom>
              <a:noFill/>
              <a:ln w="63500" cap="flat">
                <a:solidFill>
                  <a:srgbClr val="313131">
                    <a:alpha val="80000"/>
                  </a:srgbClr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Shape 3886">
                <a:extLst>
                  <a:ext uri="{FF2B5EF4-FFF2-40B4-BE49-F238E27FC236}">
                    <a16:creationId xmlns:a16="http://schemas.microsoft.com/office/drawing/2014/main" id="{9F291BB0-5EAA-9348-8F11-398FB22080F8}"/>
                  </a:ext>
                </a:extLst>
              </p:cNvPr>
              <p:cNvSpPr/>
              <p:nvPr/>
            </p:nvSpPr>
            <p:spPr>
              <a:xfrm>
                <a:off x="9850422" y="2364572"/>
                <a:ext cx="190502" cy="190501"/>
              </a:xfrm>
              <a:prstGeom prst="ellipse">
                <a:avLst/>
              </a:prstGeom>
              <a:solidFill>
                <a:srgbClr val="3131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Shape 3887">
                <a:extLst>
                  <a:ext uri="{FF2B5EF4-FFF2-40B4-BE49-F238E27FC236}">
                    <a16:creationId xmlns:a16="http://schemas.microsoft.com/office/drawing/2014/main" id="{BCE477E8-F7BD-0F42-9589-05CBDFAAB18A}"/>
                  </a:ext>
                </a:extLst>
              </p:cNvPr>
              <p:cNvSpPr/>
              <p:nvPr/>
            </p:nvSpPr>
            <p:spPr>
              <a:xfrm>
                <a:off x="2411544" y="2368317"/>
                <a:ext cx="190502" cy="190501"/>
              </a:xfrm>
              <a:prstGeom prst="ellipse">
                <a:avLst/>
              </a:prstGeom>
              <a:solidFill>
                <a:srgbClr val="51A1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" name="Shape 3888">
                <a:extLst>
                  <a:ext uri="{FF2B5EF4-FFF2-40B4-BE49-F238E27FC236}">
                    <a16:creationId xmlns:a16="http://schemas.microsoft.com/office/drawing/2014/main" id="{7429753A-3C9E-B84B-BE29-D4FB586DA37E}"/>
                  </a:ext>
                </a:extLst>
              </p:cNvPr>
              <p:cNvSpPr/>
              <p:nvPr/>
            </p:nvSpPr>
            <p:spPr>
              <a:xfrm>
                <a:off x="4883584" y="2368318"/>
                <a:ext cx="190502" cy="190501"/>
              </a:xfrm>
              <a:prstGeom prst="ellipse">
                <a:avLst/>
              </a:prstGeom>
              <a:solidFill>
                <a:srgbClr val="51A1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" name="Shape 3889">
                <a:extLst>
                  <a:ext uri="{FF2B5EF4-FFF2-40B4-BE49-F238E27FC236}">
                    <a16:creationId xmlns:a16="http://schemas.microsoft.com/office/drawing/2014/main" id="{01F5BD46-1837-2445-81BC-19FA29B81F17}"/>
                  </a:ext>
                </a:extLst>
              </p:cNvPr>
              <p:cNvSpPr/>
              <p:nvPr/>
            </p:nvSpPr>
            <p:spPr>
              <a:xfrm>
                <a:off x="7368877" y="2368318"/>
                <a:ext cx="190502" cy="190501"/>
              </a:xfrm>
              <a:prstGeom prst="ellipse">
                <a:avLst/>
              </a:prstGeom>
              <a:solidFill>
                <a:srgbClr val="3131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Shape 3890">
                <a:extLst>
                  <a:ext uri="{FF2B5EF4-FFF2-40B4-BE49-F238E27FC236}">
                    <a16:creationId xmlns:a16="http://schemas.microsoft.com/office/drawing/2014/main" id="{38B19469-B9A6-8940-8470-7A36199769F8}"/>
                  </a:ext>
                </a:extLst>
              </p:cNvPr>
              <p:cNvSpPr/>
              <p:nvPr/>
            </p:nvSpPr>
            <p:spPr>
              <a:xfrm flipV="1">
                <a:off x="7451364" y="2463799"/>
                <a:ext cx="1" cy="1940560"/>
              </a:xfrm>
              <a:prstGeom prst="line">
                <a:avLst/>
              </a:prstGeom>
              <a:noFill/>
              <a:ln w="63500" cap="flat">
                <a:solidFill>
                  <a:srgbClr val="313131">
                    <a:alpha val="60000"/>
                  </a:srgbClr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" name="Shape 3891">
                <a:extLst>
                  <a:ext uri="{FF2B5EF4-FFF2-40B4-BE49-F238E27FC236}">
                    <a16:creationId xmlns:a16="http://schemas.microsoft.com/office/drawing/2014/main" id="{117DD6A9-A883-E544-9621-C8501B30B3B4}"/>
                  </a:ext>
                </a:extLst>
              </p:cNvPr>
              <p:cNvSpPr/>
              <p:nvPr/>
            </p:nvSpPr>
            <p:spPr>
              <a:xfrm flipV="1">
                <a:off x="2498616" y="2467545"/>
                <a:ext cx="1" cy="1940560"/>
              </a:xfrm>
              <a:prstGeom prst="line">
                <a:avLst/>
              </a:prstGeom>
              <a:noFill/>
              <a:ln w="63500" cap="flat">
                <a:solidFill>
                  <a:srgbClr val="51A1D2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6" name="Shape 3904">
              <a:extLst>
                <a:ext uri="{FF2B5EF4-FFF2-40B4-BE49-F238E27FC236}">
                  <a16:creationId xmlns:a16="http://schemas.microsoft.com/office/drawing/2014/main" id="{97E1DA5A-D2AC-CD4A-94FA-4070AD6EB5B4}"/>
                </a:ext>
              </a:extLst>
            </p:cNvPr>
            <p:cNvSpPr/>
            <p:nvPr/>
          </p:nvSpPr>
          <p:spPr>
            <a:xfrm>
              <a:off x="93735" y="1997149"/>
              <a:ext cx="1116503" cy="1116503"/>
            </a:xfrm>
            <a:prstGeom prst="ellipse">
              <a:avLst/>
            </a:prstGeom>
            <a:solidFill>
              <a:srgbClr val="015092"/>
            </a:solidFill>
            <a:ln w="12700" cap="flat">
              <a:solidFill>
                <a:srgbClr val="015092"/>
              </a:solidFill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2500" cap="all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pPr algn="ctr"/>
              <a:r>
                <a:rPr sz="1400" b="1">
                  <a:latin typeface="Calibri" panose="020F0502020204030204" pitchFamily="34" charset="0"/>
                  <a:cs typeface="Calibri" panose="020F0502020204030204" pitchFamily="34" charset="0"/>
                </a:rPr>
                <a:t>Start</a:t>
              </a:r>
            </a:p>
          </p:txBody>
        </p:sp>
      </p:grpSp>
      <p:sp>
        <p:nvSpPr>
          <p:cNvPr id="16" name="Shape 3899">
            <a:extLst>
              <a:ext uri="{FF2B5EF4-FFF2-40B4-BE49-F238E27FC236}">
                <a16:creationId xmlns:a16="http://schemas.microsoft.com/office/drawing/2014/main" id="{1C04B757-37FD-8344-9AF0-04B08289508A}"/>
              </a:ext>
            </a:extLst>
          </p:cNvPr>
          <p:cNvSpPr/>
          <p:nvPr userDrawn="1"/>
        </p:nvSpPr>
        <p:spPr>
          <a:xfrm>
            <a:off x="5500456" y="4177891"/>
            <a:ext cx="555807" cy="2055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de-DE"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</a:t>
            </a:r>
            <a:endParaRPr sz="1400" b="1">
              <a:solidFill>
                <a:srgbClr val="31313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Shape 3899">
            <a:extLst>
              <a:ext uri="{FF2B5EF4-FFF2-40B4-BE49-F238E27FC236}">
                <a16:creationId xmlns:a16="http://schemas.microsoft.com/office/drawing/2014/main" id="{68276EE8-CA57-2346-9CCF-A025AFF6855B}"/>
              </a:ext>
            </a:extLst>
          </p:cNvPr>
          <p:cNvSpPr/>
          <p:nvPr userDrawn="1"/>
        </p:nvSpPr>
        <p:spPr>
          <a:xfrm>
            <a:off x="8958826" y="4177891"/>
            <a:ext cx="488973" cy="2055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de-DE"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</a:t>
            </a:r>
            <a:endParaRPr sz="1400" b="1">
              <a:solidFill>
                <a:srgbClr val="31313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Shape 3899">
            <a:extLst>
              <a:ext uri="{FF2B5EF4-FFF2-40B4-BE49-F238E27FC236}">
                <a16:creationId xmlns:a16="http://schemas.microsoft.com/office/drawing/2014/main" id="{23DE72D4-878E-2144-A9D3-A42389C2E721}"/>
              </a:ext>
            </a:extLst>
          </p:cNvPr>
          <p:cNvSpPr/>
          <p:nvPr userDrawn="1"/>
        </p:nvSpPr>
        <p:spPr>
          <a:xfrm>
            <a:off x="3746385" y="3735364"/>
            <a:ext cx="549411" cy="2055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de-DE"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</a:t>
            </a:r>
            <a:endParaRPr sz="1400" b="1">
              <a:solidFill>
                <a:srgbClr val="31313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Shape 3899">
            <a:extLst>
              <a:ext uri="{FF2B5EF4-FFF2-40B4-BE49-F238E27FC236}">
                <a16:creationId xmlns:a16="http://schemas.microsoft.com/office/drawing/2014/main" id="{6FE0A369-2E74-4C41-9332-CEA1A3F8CAA5}"/>
              </a:ext>
            </a:extLst>
          </p:cNvPr>
          <p:cNvSpPr/>
          <p:nvPr userDrawn="1"/>
        </p:nvSpPr>
        <p:spPr>
          <a:xfrm>
            <a:off x="7204755" y="3735364"/>
            <a:ext cx="566327" cy="2055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en-US"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endParaRPr sz="1400" b="1">
              <a:solidFill>
                <a:srgbClr val="31313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Shape 3538">
            <a:extLst>
              <a:ext uri="{FF2B5EF4-FFF2-40B4-BE49-F238E27FC236}">
                <a16:creationId xmlns:a16="http://schemas.microsoft.com/office/drawing/2014/main" id="{6218F089-DA01-8A49-B7EB-18202B0E694E}"/>
              </a:ext>
            </a:extLst>
          </p:cNvPr>
          <p:cNvSpPr/>
          <p:nvPr userDrawn="1"/>
        </p:nvSpPr>
        <p:spPr>
          <a:xfrm>
            <a:off x="5819509" y="2475684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lang="de-DE" sz="240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endParaRPr sz="2400">
              <a:solidFill>
                <a:srgbClr val="0150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Shape 3538">
            <a:extLst>
              <a:ext uri="{FF2B5EF4-FFF2-40B4-BE49-F238E27FC236}">
                <a16:creationId xmlns:a16="http://schemas.microsoft.com/office/drawing/2014/main" id="{3ACB3470-0EB9-4B42-869A-F6D9D2389C11}"/>
              </a:ext>
            </a:extLst>
          </p:cNvPr>
          <p:cNvSpPr/>
          <p:nvPr userDrawn="1"/>
        </p:nvSpPr>
        <p:spPr>
          <a:xfrm>
            <a:off x="4055313" y="5103515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sz="240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de-DE" sz="240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endParaRPr sz="2400">
              <a:solidFill>
                <a:srgbClr val="0150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Shape 3538">
            <a:extLst>
              <a:ext uri="{FF2B5EF4-FFF2-40B4-BE49-F238E27FC236}">
                <a16:creationId xmlns:a16="http://schemas.microsoft.com/office/drawing/2014/main" id="{BD2E93CF-7EB0-1D44-8FE8-B42CB15F1E38}"/>
              </a:ext>
            </a:extLst>
          </p:cNvPr>
          <p:cNvSpPr/>
          <p:nvPr userDrawn="1"/>
        </p:nvSpPr>
        <p:spPr>
          <a:xfrm>
            <a:off x="7547701" y="5103515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lang="de-DE" sz="240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endParaRPr sz="2400">
              <a:solidFill>
                <a:srgbClr val="0150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Shape 3538">
            <a:extLst>
              <a:ext uri="{FF2B5EF4-FFF2-40B4-BE49-F238E27FC236}">
                <a16:creationId xmlns:a16="http://schemas.microsoft.com/office/drawing/2014/main" id="{1CA058CB-FB2E-7B41-9FC5-4261D2748707}"/>
              </a:ext>
            </a:extLst>
          </p:cNvPr>
          <p:cNvSpPr/>
          <p:nvPr userDrawn="1"/>
        </p:nvSpPr>
        <p:spPr>
          <a:xfrm>
            <a:off x="2308791" y="2475684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sz="240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05</a:t>
            </a:r>
          </a:p>
        </p:txBody>
      </p:sp>
      <p:sp>
        <p:nvSpPr>
          <p:cNvPr id="24" name="Shape 3539">
            <a:extLst>
              <a:ext uri="{FF2B5EF4-FFF2-40B4-BE49-F238E27FC236}">
                <a16:creationId xmlns:a16="http://schemas.microsoft.com/office/drawing/2014/main" id="{9FFAAAAB-BD81-254B-BB85-D3B92CADBECE}"/>
              </a:ext>
            </a:extLst>
          </p:cNvPr>
          <p:cNvSpPr/>
          <p:nvPr userDrawn="1"/>
        </p:nvSpPr>
        <p:spPr>
          <a:xfrm>
            <a:off x="2727791" y="2465838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  <p:sp>
        <p:nvSpPr>
          <p:cNvPr id="25" name="Inhaltsplatzhalter 1">
            <a:extLst>
              <a:ext uri="{FF2B5EF4-FFF2-40B4-BE49-F238E27FC236}">
                <a16:creationId xmlns:a16="http://schemas.microsoft.com/office/drawing/2014/main" id="{A948F616-4F52-274D-9802-62F7B100D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051" y="801295"/>
            <a:ext cx="11617325" cy="698184"/>
          </a:xfrm>
        </p:spPr>
        <p:txBody>
          <a:bodyPr>
            <a:normAutofit/>
          </a:bodyPr>
          <a:lstStyle/>
          <a:p>
            <a:r>
              <a:rPr lang="de-DE" b="1">
                <a:solidFill>
                  <a:srgbClr val="0F218B"/>
                </a:solidFill>
              </a:rPr>
              <a:t>Headline 3 – Edit </a:t>
            </a:r>
            <a:r>
              <a:rPr lang="de-DE" b="1" err="1">
                <a:solidFill>
                  <a:srgbClr val="0F218B"/>
                </a:solidFill>
              </a:rPr>
              <a:t>text</a:t>
            </a:r>
            <a:r>
              <a:rPr lang="de-DE" b="1">
                <a:solidFill>
                  <a:srgbClr val="0F218B"/>
                </a:solidFill>
              </a:rPr>
              <a:t> </a:t>
            </a:r>
            <a:r>
              <a:rPr lang="de-DE" b="1" err="1">
                <a:solidFill>
                  <a:srgbClr val="0F218B"/>
                </a:solidFill>
              </a:rPr>
              <a:t>here</a:t>
            </a:r>
            <a:r>
              <a:rPr lang="de-DE" b="1">
                <a:solidFill>
                  <a:srgbClr val="0F218B"/>
                </a:solidFill>
              </a:rPr>
              <a:t>.</a:t>
            </a:r>
            <a:endParaRPr lang="de-DE" b="1" i="1">
              <a:solidFill>
                <a:srgbClr val="0F218B"/>
              </a:solidFill>
            </a:endParaRPr>
          </a:p>
        </p:txBody>
      </p:sp>
      <p:sp>
        <p:nvSpPr>
          <p:cNvPr id="26" name="Shape 3539">
            <a:extLst>
              <a:ext uri="{FF2B5EF4-FFF2-40B4-BE49-F238E27FC236}">
                <a16:creationId xmlns:a16="http://schemas.microsoft.com/office/drawing/2014/main" id="{32B242B5-D413-7245-BEA1-FE249884F79E}"/>
              </a:ext>
            </a:extLst>
          </p:cNvPr>
          <p:cNvSpPr/>
          <p:nvPr userDrawn="1"/>
        </p:nvSpPr>
        <p:spPr>
          <a:xfrm>
            <a:off x="6188917" y="2443752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  <p:sp>
        <p:nvSpPr>
          <p:cNvPr id="27" name="Shape 3539">
            <a:extLst>
              <a:ext uri="{FF2B5EF4-FFF2-40B4-BE49-F238E27FC236}">
                <a16:creationId xmlns:a16="http://schemas.microsoft.com/office/drawing/2014/main" id="{44E594EA-C5DC-8D44-884B-A44AA0741311}"/>
              </a:ext>
            </a:extLst>
          </p:cNvPr>
          <p:cNvSpPr/>
          <p:nvPr userDrawn="1"/>
        </p:nvSpPr>
        <p:spPr>
          <a:xfrm>
            <a:off x="4501613" y="5134372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  <p:sp>
        <p:nvSpPr>
          <p:cNvPr id="28" name="Shape 3539">
            <a:extLst>
              <a:ext uri="{FF2B5EF4-FFF2-40B4-BE49-F238E27FC236}">
                <a16:creationId xmlns:a16="http://schemas.microsoft.com/office/drawing/2014/main" id="{6F33F5F3-AC6F-7047-9582-A2C841E188AD}"/>
              </a:ext>
            </a:extLst>
          </p:cNvPr>
          <p:cNvSpPr/>
          <p:nvPr userDrawn="1"/>
        </p:nvSpPr>
        <p:spPr>
          <a:xfrm>
            <a:off x="7962739" y="5112286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</p:spTree>
    <p:extLst>
      <p:ext uri="{BB962C8B-B14F-4D97-AF65-F5344CB8AC3E}">
        <p14:creationId xmlns:p14="http://schemas.microsoft.com/office/powerpoint/2010/main" val="23815377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sp>
        <p:nvSpPr>
          <p:cNvPr id="3" name="Inhaltsplatzhalter 10">
            <a:extLst>
              <a:ext uri="{FF2B5EF4-FFF2-40B4-BE49-F238E27FC236}">
                <a16:creationId xmlns:a16="http://schemas.microsoft.com/office/drawing/2014/main" id="{E54CE07E-D134-8945-B928-3A2AD7482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159" y="820513"/>
            <a:ext cx="11606646" cy="698594"/>
          </a:xfrm>
        </p:spPr>
        <p:txBody>
          <a:bodyPr>
            <a:normAutofit/>
          </a:bodyPr>
          <a:lstStyle/>
          <a:p>
            <a:r>
              <a:rPr lang="de-DE">
                <a:solidFill>
                  <a:srgbClr val="0F218B"/>
                </a:solidFill>
              </a:rPr>
              <a:t>Headline 3 – These SmartArt </a:t>
            </a:r>
            <a:r>
              <a:rPr lang="de-DE" err="1">
                <a:solidFill>
                  <a:srgbClr val="0F218B"/>
                </a:solidFill>
              </a:rPr>
              <a:t>charts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can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be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edited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directly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by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clicking</a:t>
            </a:r>
            <a:r>
              <a:rPr lang="de-DE">
                <a:solidFill>
                  <a:srgbClr val="0F218B"/>
                </a:solidFill>
              </a:rPr>
              <a:t> in </a:t>
            </a:r>
            <a:r>
              <a:rPr lang="de-DE" err="1">
                <a:solidFill>
                  <a:srgbClr val="0F218B"/>
                </a:solidFill>
              </a:rPr>
              <a:t>the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elements</a:t>
            </a:r>
            <a:r>
              <a:rPr lang="de-DE">
                <a:solidFill>
                  <a:srgbClr val="0F218B"/>
                </a:solidFill>
              </a:rPr>
              <a:t>, </a:t>
            </a:r>
            <a:r>
              <a:rPr lang="de-DE" err="1">
                <a:solidFill>
                  <a:srgbClr val="0F218B"/>
                </a:solidFill>
              </a:rPr>
              <a:t>then</a:t>
            </a:r>
            <a:r>
              <a:rPr lang="de-DE">
                <a:solidFill>
                  <a:srgbClr val="0F218B"/>
                </a:solidFill>
              </a:rPr>
              <a:t> on SmartArt-Tools</a:t>
            </a:r>
          </a:p>
        </p:txBody>
      </p:sp>
      <p:graphicFrame>
        <p:nvGraphicFramePr>
          <p:cNvPr id="4" name="Diagramm 4" title="SmartArt-Grafik Platzhalter">
            <a:extLst>
              <a:ext uri="{FF2B5EF4-FFF2-40B4-BE49-F238E27FC236}">
                <a16:creationId xmlns:a16="http://schemas.microsoft.com/office/drawing/2014/main" id="{3D20D492-DCEB-1548-9F8A-4D5C573DEF13}"/>
              </a:ext>
            </a:extLst>
          </p:cNvPr>
          <p:cNvGraphicFramePr/>
          <p:nvPr userDrawn="1"/>
        </p:nvGraphicFramePr>
        <p:xfrm>
          <a:off x="382588" y="2384884"/>
          <a:ext cx="11522075" cy="3059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380645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ENTSO-E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5">
            <a:extLst>
              <a:ext uri="{FF2B5EF4-FFF2-40B4-BE49-F238E27FC236}">
                <a16:creationId xmlns:a16="http://schemas.microsoft.com/office/drawing/2014/main" id="{2969A1AE-602A-4090-9F07-9C4BA829B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5600" y="2780928"/>
            <a:ext cx="11617788" cy="936104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err="1"/>
              <a:t>Thank</a:t>
            </a:r>
            <a:r>
              <a:rPr lang="de-DE"/>
              <a:t> </a:t>
            </a:r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very</a:t>
            </a:r>
            <a:r>
              <a:rPr lang="de-DE"/>
              <a:t> </a:t>
            </a:r>
            <a:r>
              <a:rPr lang="de-DE" err="1"/>
              <a:t>much</a:t>
            </a:r>
            <a:r>
              <a:rPr lang="de-DE"/>
              <a:t> </a:t>
            </a:r>
            <a:r>
              <a:rPr lang="de-DE" err="1"/>
              <a:t>for</a:t>
            </a:r>
            <a:r>
              <a:rPr lang="de-DE"/>
              <a:t> </a:t>
            </a:r>
            <a:r>
              <a:rPr lang="de-DE" err="1"/>
              <a:t>your</a:t>
            </a:r>
            <a:r>
              <a:rPr lang="de-DE"/>
              <a:t> </a:t>
            </a:r>
            <a:r>
              <a:rPr lang="de-DE" err="1"/>
              <a:t>attention</a:t>
            </a:r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940973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ENTSO-E Thank you slide_val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5">
            <a:extLst>
              <a:ext uri="{FF2B5EF4-FFF2-40B4-BE49-F238E27FC236}">
                <a16:creationId xmlns:a16="http://schemas.microsoft.com/office/drawing/2014/main" id="{2969A1AE-602A-4090-9F07-9C4BA829B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134634"/>
            <a:ext cx="11426825" cy="936104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ctr"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err="1"/>
              <a:t>Thank</a:t>
            </a:r>
            <a:r>
              <a:rPr lang="de-DE"/>
              <a:t> </a:t>
            </a:r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very</a:t>
            </a:r>
            <a:r>
              <a:rPr lang="de-DE"/>
              <a:t> </a:t>
            </a:r>
            <a:r>
              <a:rPr lang="de-DE" err="1"/>
              <a:t>much</a:t>
            </a:r>
            <a:r>
              <a:rPr lang="de-DE"/>
              <a:t> </a:t>
            </a:r>
            <a:r>
              <a:rPr lang="de-DE" err="1"/>
              <a:t>for</a:t>
            </a:r>
            <a:r>
              <a:rPr lang="de-DE"/>
              <a:t> </a:t>
            </a:r>
            <a:r>
              <a:rPr lang="de-DE" err="1"/>
              <a:t>your</a:t>
            </a:r>
            <a:r>
              <a:rPr lang="de-DE"/>
              <a:t> </a:t>
            </a:r>
            <a:r>
              <a:rPr lang="de-DE" err="1"/>
              <a:t>attention</a:t>
            </a:r>
            <a:r>
              <a:rPr lang="de-DE"/>
              <a:t>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D053C00-E906-E444-8E28-BAE1FF9E76D0}"/>
              </a:ext>
            </a:extLst>
          </p:cNvPr>
          <p:cNvSpPr txBox="1">
            <a:spLocks/>
          </p:cNvSpPr>
          <p:nvPr userDrawn="1"/>
        </p:nvSpPr>
        <p:spPr>
          <a:xfrm>
            <a:off x="382587" y="1186850"/>
            <a:ext cx="11426825" cy="6318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800" b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Our values define who we are, what we stand for and how we behave.</a:t>
            </a:r>
          </a:p>
          <a:p>
            <a:pPr algn="ctr"/>
            <a:r>
              <a:rPr lang="en-IE" sz="1800" b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all play a part in bringing them to life</a:t>
            </a:r>
            <a:r>
              <a:rPr lang="en-IE" sz="2000" b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ctr"/>
            <a:r>
              <a:rPr lang="en-IE" sz="2000" b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IE" sz="1050" b="0">
              <a:solidFill>
                <a:schemeClr val="tx1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el 5">
            <a:extLst>
              <a:ext uri="{FF2B5EF4-FFF2-40B4-BE49-F238E27FC236}">
                <a16:creationId xmlns:a16="http://schemas.microsoft.com/office/drawing/2014/main" id="{7550E8E7-BAB3-40B9-AB4C-F3ABA9592AFF}"/>
              </a:ext>
            </a:extLst>
          </p:cNvPr>
          <p:cNvSpPr txBox="1">
            <a:spLocks/>
          </p:cNvSpPr>
          <p:nvPr userDrawn="1"/>
        </p:nvSpPr>
        <p:spPr>
          <a:xfrm>
            <a:off x="286875" y="5533432"/>
            <a:ext cx="11617788" cy="631871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ctr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/>
              <a:t>We are ENTSO-E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0B34F4F-2938-408E-99E5-B9481D786209}"/>
              </a:ext>
            </a:extLst>
          </p:cNvPr>
          <p:cNvSpPr txBox="1">
            <a:spLocks/>
          </p:cNvSpPr>
          <p:nvPr userDrawn="1"/>
        </p:nvSpPr>
        <p:spPr>
          <a:xfrm>
            <a:off x="1201008" y="3357232"/>
            <a:ext cx="1440000" cy="2160000"/>
          </a:xfrm>
          <a:prstGeom prst="rect">
            <a:avLst/>
          </a:prstGeom>
          <a:solidFill>
            <a:srgbClr val="009992"/>
          </a:solidFill>
        </p:spPr>
        <p:txBody>
          <a:bodyPr vert="horz" lIns="91440" tIns="79200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200" b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deliver to the highest standardss. We provide an environment in which people can develop to their full potential.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1A3B0E4-3084-4984-B778-6DEE61707D69}"/>
              </a:ext>
            </a:extLst>
          </p:cNvPr>
          <p:cNvSpPr txBox="1">
            <a:spLocks/>
          </p:cNvSpPr>
          <p:nvPr userDrawn="1"/>
        </p:nvSpPr>
        <p:spPr>
          <a:xfrm>
            <a:off x="1201009" y="3396074"/>
            <a:ext cx="1440000" cy="479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800" b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EXCELLENCE</a:t>
            </a:r>
            <a:endParaRPr lang="en-IE" sz="1050" b="1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82D4A0DE-6C67-44B0-B22A-C0A05BBC69FC}"/>
              </a:ext>
            </a:extLst>
          </p:cNvPr>
          <p:cNvGrpSpPr/>
          <p:nvPr userDrawn="1"/>
        </p:nvGrpSpPr>
        <p:grpSpPr>
          <a:xfrm>
            <a:off x="1376411" y="2083344"/>
            <a:ext cx="1089193" cy="1118842"/>
            <a:chOff x="1478254" y="1759825"/>
            <a:chExt cx="1089193" cy="1118842"/>
          </a:xfrm>
        </p:grpSpPr>
        <p:sp>
          <p:nvSpPr>
            <p:cNvPr id="2" name="Ellipse 1">
              <a:extLst>
                <a:ext uri="{FF2B5EF4-FFF2-40B4-BE49-F238E27FC236}">
                  <a16:creationId xmlns:a16="http://schemas.microsoft.com/office/drawing/2014/main" id="{EF03CA22-6B13-49DE-A795-8B07042FA0BE}"/>
                </a:ext>
              </a:extLst>
            </p:cNvPr>
            <p:cNvSpPr/>
            <p:nvPr userDrawn="1"/>
          </p:nvSpPr>
          <p:spPr>
            <a:xfrm>
              <a:off x="1487447" y="1759825"/>
              <a:ext cx="1080000" cy="1080000"/>
            </a:xfrm>
            <a:prstGeom prst="ellipse">
              <a:avLst/>
            </a:prstGeom>
            <a:noFill/>
            <a:ln w="603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161B2F95-9B35-4040-81B2-ACDE054BDD8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8254" y="1798667"/>
              <a:ext cx="1080000" cy="1080000"/>
            </a:xfrm>
            <a:prstGeom prst="rect">
              <a:avLst/>
            </a:prstGeom>
          </p:spPr>
        </p:pic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E81CF4DD-25A2-40F4-952B-66B4466BBD93}"/>
              </a:ext>
            </a:extLst>
          </p:cNvPr>
          <p:cNvSpPr txBox="1">
            <a:spLocks/>
          </p:cNvSpPr>
          <p:nvPr userDrawn="1"/>
        </p:nvSpPr>
        <p:spPr>
          <a:xfrm>
            <a:off x="3287689" y="3357232"/>
            <a:ext cx="1440000" cy="2160000"/>
          </a:xfrm>
          <a:prstGeom prst="rect">
            <a:avLst/>
          </a:prstGeom>
          <a:solidFill>
            <a:srgbClr val="009992"/>
          </a:solidFill>
        </p:spPr>
        <p:txBody>
          <a:bodyPr vert="horz" lIns="91440" tIns="79200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200" b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trust each other, we are transparent and we empower people. We respect diversity.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3B85503-5C78-444D-B346-AB59AA416AC8}"/>
              </a:ext>
            </a:extLst>
          </p:cNvPr>
          <p:cNvSpPr txBox="1">
            <a:spLocks/>
          </p:cNvSpPr>
          <p:nvPr userDrawn="1"/>
        </p:nvSpPr>
        <p:spPr>
          <a:xfrm>
            <a:off x="3287688" y="3396074"/>
            <a:ext cx="1440000" cy="479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800" b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TRUST</a:t>
            </a:r>
            <a:endParaRPr lang="en-IE" sz="1050" b="1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B5475377-A926-4847-B972-EA12DF6C0701}"/>
              </a:ext>
            </a:extLst>
          </p:cNvPr>
          <p:cNvGrpSpPr/>
          <p:nvPr userDrawn="1"/>
        </p:nvGrpSpPr>
        <p:grpSpPr>
          <a:xfrm>
            <a:off x="3463091" y="2083344"/>
            <a:ext cx="1089193" cy="1118842"/>
            <a:chOff x="1478254" y="1759825"/>
            <a:chExt cx="1089193" cy="1118842"/>
          </a:xfrm>
        </p:grpSpPr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13BB04B6-217B-499D-8F98-894FB375B2F9}"/>
                </a:ext>
              </a:extLst>
            </p:cNvPr>
            <p:cNvSpPr/>
            <p:nvPr userDrawn="1"/>
          </p:nvSpPr>
          <p:spPr>
            <a:xfrm>
              <a:off x="1487447" y="1759825"/>
              <a:ext cx="1080000" cy="1080000"/>
            </a:xfrm>
            <a:prstGeom prst="ellipse">
              <a:avLst/>
            </a:prstGeom>
            <a:noFill/>
            <a:ln w="603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2760D55D-13ED-4E94-966A-95F1236892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78254" y="1798667"/>
              <a:ext cx="1080000" cy="1080000"/>
            </a:xfrm>
            <a:prstGeom prst="rect">
              <a:avLst/>
            </a:prstGeom>
          </p:spPr>
        </p:pic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id="{E979720F-B102-477C-A18C-F42F69F7B3FA}"/>
              </a:ext>
            </a:extLst>
          </p:cNvPr>
          <p:cNvSpPr txBox="1">
            <a:spLocks/>
          </p:cNvSpPr>
          <p:nvPr userDrawn="1"/>
        </p:nvSpPr>
        <p:spPr>
          <a:xfrm>
            <a:off x="5376001" y="3357232"/>
            <a:ext cx="1440000" cy="2160000"/>
          </a:xfrm>
          <a:prstGeom prst="rect">
            <a:avLst/>
          </a:prstGeom>
          <a:solidFill>
            <a:srgbClr val="009992"/>
          </a:solidFill>
        </p:spPr>
        <p:txBody>
          <a:bodyPr vert="horz" lIns="91440" tIns="79200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200" b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act in the interest of </a:t>
            </a:r>
            <a:br>
              <a:rPr lang="en-IE" sz="1200" b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E" sz="1200" b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ENTSO-E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EDA1B90-9F8A-4C63-B8FF-D940062EC4C4}"/>
              </a:ext>
            </a:extLst>
          </p:cNvPr>
          <p:cNvSpPr txBox="1">
            <a:spLocks/>
          </p:cNvSpPr>
          <p:nvPr userDrawn="1"/>
        </p:nvSpPr>
        <p:spPr>
          <a:xfrm>
            <a:off x="5376000" y="3396074"/>
            <a:ext cx="1440000" cy="479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800" b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INTEGRITY</a:t>
            </a:r>
            <a:endParaRPr lang="en-IE" sz="1050" b="1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955A5FDF-13A6-4E3F-98FC-5D8B5F750CF6}"/>
              </a:ext>
            </a:extLst>
          </p:cNvPr>
          <p:cNvGrpSpPr/>
          <p:nvPr userDrawn="1"/>
        </p:nvGrpSpPr>
        <p:grpSpPr>
          <a:xfrm>
            <a:off x="5551403" y="2024327"/>
            <a:ext cx="1089193" cy="1139017"/>
            <a:chOff x="1478254" y="1700808"/>
            <a:chExt cx="1089193" cy="1139017"/>
          </a:xfrm>
        </p:grpSpPr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7B46EB16-3C21-4C1F-96E5-A09D69B4EA5B}"/>
                </a:ext>
              </a:extLst>
            </p:cNvPr>
            <p:cNvSpPr/>
            <p:nvPr userDrawn="1"/>
          </p:nvSpPr>
          <p:spPr>
            <a:xfrm>
              <a:off x="1487447" y="1759825"/>
              <a:ext cx="1080000" cy="1080000"/>
            </a:xfrm>
            <a:prstGeom prst="ellipse">
              <a:avLst/>
            </a:prstGeom>
            <a:noFill/>
            <a:ln w="603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4B4C9A02-66CE-4BBC-A5CB-9F9670516C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78254" y="1700808"/>
              <a:ext cx="1080000" cy="1080000"/>
            </a:xfrm>
            <a:prstGeom prst="rect">
              <a:avLst/>
            </a:prstGeom>
          </p:spPr>
        </p:pic>
      </p:grpSp>
      <p:sp>
        <p:nvSpPr>
          <p:cNvPr id="22" name="Title 1">
            <a:extLst>
              <a:ext uri="{FF2B5EF4-FFF2-40B4-BE49-F238E27FC236}">
                <a16:creationId xmlns:a16="http://schemas.microsoft.com/office/drawing/2014/main" id="{2E634EBD-DFF6-43C8-9422-8F16AAB96C86}"/>
              </a:ext>
            </a:extLst>
          </p:cNvPr>
          <p:cNvSpPr txBox="1">
            <a:spLocks/>
          </p:cNvSpPr>
          <p:nvPr userDrawn="1"/>
        </p:nvSpPr>
        <p:spPr>
          <a:xfrm>
            <a:off x="7392263" y="3357232"/>
            <a:ext cx="1440000" cy="2160000"/>
          </a:xfrm>
          <a:prstGeom prst="rect">
            <a:avLst/>
          </a:prstGeom>
          <a:solidFill>
            <a:srgbClr val="009992"/>
          </a:solidFill>
        </p:spPr>
        <p:txBody>
          <a:bodyPr vert="horz" lIns="91440" tIns="79200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200" b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care about people. We work transversal and we support each other. We celebrate success.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2B8B0EDA-AFDC-4A3F-8B48-271A245E4727}"/>
              </a:ext>
            </a:extLst>
          </p:cNvPr>
          <p:cNvSpPr txBox="1">
            <a:spLocks/>
          </p:cNvSpPr>
          <p:nvPr userDrawn="1"/>
        </p:nvSpPr>
        <p:spPr>
          <a:xfrm>
            <a:off x="7392262" y="3396074"/>
            <a:ext cx="1440000" cy="479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800" b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TEAM</a:t>
            </a:r>
            <a:endParaRPr lang="en-IE" sz="1050" b="1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DB57394F-A3ED-46EA-ACEB-FE66F27FAB09}"/>
              </a:ext>
            </a:extLst>
          </p:cNvPr>
          <p:cNvGrpSpPr/>
          <p:nvPr userDrawn="1"/>
        </p:nvGrpSpPr>
        <p:grpSpPr>
          <a:xfrm>
            <a:off x="7576858" y="2080275"/>
            <a:ext cx="1080000" cy="1083069"/>
            <a:chOff x="1487447" y="1756756"/>
            <a:chExt cx="1080000" cy="1083069"/>
          </a:xfrm>
        </p:grpSpPr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047968BE-8FA5-46E6-AEB4-7BBD707663C8}"/>
                </a:ext>
              </a:extLst>
            </p:cNvPr>
            <p:cNvSpPr/>
            <p:nvPr userDrawn="1"/>
          </p:nvSpPr>
          <p:spPr>
            <a:xfrm>
              <a:off x="1487447" y="1759825"/>
              <a:ext cx="1080000" cy="1080000"/>
            </a:xfrm>
            <a:prstGeom prst="ellipse">
              <a:avLst/>
            </a:prstGeom>
            <a:noFill/>
            <a:ln w="603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6" name="Grafik 25">
              <a:extLst>
                <a:ext uri="{FF2B5EF4-FFF2-40B4-BE49-F238E27FC236}">
                  <a16:creationId xmlns:a16="http://schemas.microsoft.com/office/drawing/2014/main" id="{7EB613B2-536A-4138-AE88-6840149C7A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87447" y="1756756"/>
              <a:ext cx="1080000" cy="1080000"/>
            </a:xfrm>
            <a:prstGeom prst="rect">
              <a:avLst/>
            </a:prstGeom>
          </p:spPr>
        </p:pic>
      </p:grpSp>
      <p:sp>
        <p:nvSpPr>
          <p:cNvPr id="27" name="Title 1">
            <a:extLst>
              <a:ext uri="{FF2B5EF4-FFF2-40B4-BE49-F238E27FC236}">
                <a16:creationId xmlns:a16="http://schemas.microsoft.com/office/drawing/2014/main" id="{EC54E769-6637-4291-8E33-04784D80068D}"/>
              </a:ext>
            </a:extLst>
          </p:cNvPr>
          <p:cNvSpPr txBox="1">
            <a:spLocks/>
          </p:cNvSpPr>
          <p:nvPr userDrawn="1"/>
        </p:nvSpPr>
        <p:spPr>
          <a:xfrm>
            <a:off x="9336361" y="3357232"/>
            <a:ext cx="1440000" cy="2160000"/>
          </a:xfrm>
          <a:prstGeom prst="rect">
            <a:avLst/>
          </a:prstGeom>
          <a:solidFill>
            <a:srgbClr val="009992"/>
          </a:solidFill>
        </p:spPr>
        <p:txBody>
          <a:bodyPr vert="horz" lIns="91440" tIns="79200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200" b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are a learning organisation. </a:t>
            </a:r>
            <a:br>
              <a:rPr lang="en-IE" sz="1200" b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E" sz="1200" b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explore new paths and solutions.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1EAE1D68-1D65-449A-A1D4-1C7A4EE8D7F3}"/>
              </a:ext>
            </a:extLst>
          </p:cNvPr>
          <p:cNvSpPr txBox="1">
            <a:spLocks/>
          </p:cNvSpPr>
          <p:nvPr userDrawn="1"/>
        </p:nvSpPr>
        <p:spPr>
          <a:xfrm>
            <a:off x="9336360" y="3396074"/>
            <a:ext cx="1440000" cy="479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800" b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FUTURE THINKING</a:t>
            </a:r>
            <a:endParaRPr lang="en-IE" sz="1050" b="1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3C70C999-7CBE-4D11-A6B2-D77A57C5B0AD}"/>
              </a:ext>
            </a:extLst>
          </p:cNvPr>
          <p:cNvGrpSpPr/>
          <p:nvPr userDrawn="1"/>
        </p:nvGrpSpPr>
        <p:grpSpPr>
          <a:xfrm>
            <a:off x="9520956" y="2080275"/>
            <a:ext cx="1080000" cy="1083069"/>
            <a:chOff x="1487447" y="1756756"/>
            <a:chExt cx="1080000" cy="1083069"/>
          </a:xfrm>
        </p:grpSpPr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29D45C60-2B3F-49B7-BD2B-64F936E7A262}"/>
                </a:ext>
              </a:extLst>
            </p:cNvPr>
            <p:cNvSpPr/>
            <p:nvPr userDrawn="1"/>
          </p:nvSpPr>
          <p:spPr>
            <a:xfrm>
              <a:off x="1487447" y="1759825"/>
              <a:ext cx="1080000" cy="1080000"/>
            </a:xfrm>
            <a:prstGeom prst="ellipse">
              <a:avLst/>
            </a:prstGeom>
            <a:noFill/>
            <a:ln w="603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C7C06749-CCF9-45D3-B10D-3B95BF64A9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87447" y="1756756"/>
              <a:ext cx="1080000" cy="10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6894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ENTSO-E Key take-awa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5">
            <a:extLst>
              <a:ext uri="{FF2B5EF4-FFF2-40B4-BE49-F238E27FC236}">
                <a16:creationId xmlns:a16="http://schemas.microsoft.com/office/drawing/2014/main" id="{2969A1AE-602A-4090-9F07-9C4BA829B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6346" y="476672"/>
            <a:ext cx="11617788" cy="936104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Key </a:t>
            </a:r>
            <a:r>
              <a:rPr lang="de-DE" err="1"/>
              <a:t>take-aways</a:t>
            </a:r>
            <a:endParaRPr lang="de-DE"/>
          </a:p>
        </p:txBody>
      </p:sp>
      <p:sp>
        <p:nvSpPr>
          <p:cNvPr id="10" name="Textplatzhalter 11">
            <a:extLst>
              <a:ext uri="{FF2B5EF4-FFF2-40B4-BE49-F238E27FC236}">
                <a16:creationId xmlns:a16="http://schemas.microsoft.com/office/drawing/2014/main" id="{1EA47735-D6D7-44D9-B6A3-427A4B2729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6346" y="1546412"/>
            <a:ext cx="11617788" cy="4330860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Text</a:t>
            </a:r>
          </a:p>
        </p:txBody>
      </p:sp>
      <p:sp>
        <p:nvSpPr>
          <p:cNvPr id="4" name="Rechteck 1">
            <a:extLst>
              <a:ext uri="{FF2B5EF4-FFF2-40B4-BE49-F238E27FC236}">
                <a16:creationId xmlns:a16="http://schemas.microsoft.com/office/drawing/2014/main" id="{9B4626A2-3A46-4841-8EA9-2789E9CF76F6}"/>
              </a:ext>
            </a:extLst>
          </p:cNvPr>
          <p:cNvSpPr/>
          <p:nvPr userDrawn="1"/>
        </p:nvSpPr>
        <p:spPr>
          <a:xfrm flipH="1">
            <a:off x="272877" y="332736"/>
            <a:ext cx="62483" cy="72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6176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ENTSO-E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11">
            <a:extLst>
              <a:ext uri="{FF2B5EF4-FFF2-40B4-BE49-F238E27FC236}">
                <a16:creationId xmlns:a16="http://schemas.microsoft.com/office/drawing/2014/main" id="{1EA47735-D6D7-44D9-B6A3-427A4B2729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6346" y="1546412"/>
            <a:ext cx="11617788" cy="4330860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tabLst>
                <a:tab pos="3763963" algn="l"/>
              </a:tabLst>
              <a:defRPr sz="2800" b="1">
                <a:solidFill>
                  <a:srgbClr val="0F218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Questions?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24F55E-FB99-4958-B7AF-F28A79322EB2}"/>
              </a:ext>
            </a:extLst>
          </p:cNvPr>
          <p:cNvSpPr txBox="1"/>
          <p:nvPr userDrawn="1"/>
        </p:nvSpPr>
        <p:spPr>
          <a:xfrm>
            <a:off x="5447928" y="414908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0F218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contact:</a:t>
            </a:r>
            <a:endParaRPr lang="en-GB">
              <a:solidFill>
                <a:srgbClr val="0F218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hteck 1">
            <a:extLst>
              <a:ext uri="{FF2B5EF4-FFF2-40B4-BE49-F238E27FC236}">
                <a16:creationId xmlns:a16="http://schemas.microsoft.com/office/drawing/2014/main" id="{C2D06D34-321E-4E67-BD6C-917AD342E7D4}"/>
              </a:ext>
            </a:extLst>
          </p:cNvPr>
          <p:cNvSpPr/>
          <p:nvPr userDrawn="1"/>
        </p:nvSpPr>
        <p:spPr>
          <a:xfrm rot="5400000" flipH="1">
            <a:off x="6064640" y="3063656"/>
            <a:ext cx="61200" cy="180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8932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0A34AC5-BD28-D037-8E50-1062A7D53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F7E1575-985A-5A14-B02B-784F756B93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3C76720-EB33-2E81-F9F2-DE1D9DFA1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EF5D9-AFCF-474D-BB75-8C84DC4DC5C4}" type="datetimeFigureOut">
              <a:rPr lang="nb-NO" smtClean="0"/>
              <a:t>28.05.2025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5D813E6-0293-9001-DB4F-5E1333066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75A8796-2717-7296-6B08-0DB426D6D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EC666-62F0-4610-9DDE-854F433A2FE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350529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Header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E724E4EA-3AAA-1C4F-8E07-C8C275A97B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47788" y="953522"/>
            <a:ext cx="10390187" cy="432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tabLst/>
              <a:defRPr sz="3000" b="0"/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1F1B79E-2B92-7E4E-81D7-C8B718D42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tabLst/>
              <a:defRPr/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ECEF4C8C-9998-1D4F-9EBF-A568A93D80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47788" y="1822450"/>
            <a:ext cx="10390186" cy="4252913"/>
          </a:xfrm>
        </p:spPr>
        <p:txBody>
          <a:bodyPr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016824DC-B9A9-BC42-8D5F-206CE160B8FA}"/>
              </a:ext>
            </a:extLst>
          </p:cNvPr>
          <p:cNvSpPr txBox="1"/>
          <p:nvPr userDrawn="1"/>
        </p:nvSpPr>
        <p:spPr bwMode="auto">
          <a:xfrm>
            <a:off x="-2910021" y="0"/>
            <a:ext cx="2670175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000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400" b="1" i="0" u="none" baseline="0" noProof="0">
                <a:solidFill>
                  <a:schemeClr val="tx2"/>
                </a:solidFill>
              </a:rPr>
              <a:t>De hoofdtekst heeft </a:t>
            </a:r>
            <a:br>
              <a:rPr lang="nl-NL" sz="1400" b="1" i="0" u="none" baseline="0" noProof="0">
                <a:solidFill>
                  <a:schemeClr val="tx2"/>
                </a:solidFill>
              </a:rPr>
            </a:br>
            <a:r>
              <a:rPr lang="nl-NL" sz="1400" b="1" i="0" u="none" baseline="0" noProof="0">
                <a:solidFill>
                  <a:schemeClr val="tx2"/>
                </a:solidFill>
              </a:rPr>
              <a:t>3 niveaus:</a:t>
            </a:r>
          </a:p>
          <a:p>
            <a:pPr algn="l" rtl="0">
              <a:defRPr/>
            </a:pPr>
            <a:endParaRPr lang="nl-NL" sz="1200" noProof="0">
              <a:solidFill>
                <a:schemeClr val="tx2"/>
              </a:solidFill>
            </a:endParaRPr>
          </a:p>
          <a:p>
            <a:pPr marL="108000" indent="-108000" algn="l" rtl="0">
              <a:buFont typeface="Wingdings" pitchFamily="2" charset="2"/>
              <a:buChar char="§"/>
              <a:defRPr/>
            </a:pPr>
            <a:r>
              <a:rPr lang="nl-NL" sz="1200" b="0" i="0" u="none" baseline="0" noProof="0">
                <a:solidFill>
                  <a:schemeClr val="tx2"/>
                </a:solidFill>
              </a:rPr>
              <a:t>Gewone tekst (niveau 1)</a:t>
            </a:r>
            <a:br>
              <a:rPr lang="nl-NL" sz="1200" noProof="0">
                <a:solidFill>
                  <a:schemeClr val="tx2"/>
                </a:solidFill>
              </a:rPr>
            </a:br>
            <a:r>
              <a:rPr lang="nl-NL" sz="1200" b="0" i="0" u="none" baseline="0" noProof="0">
                <a:solidFill>
                  <a:schemeClr val="tx2"/>
                </a:solidFill>
              </a:rPr>
              <a:t>Arial, 20pt, 80% donkergrijs</a:t>
            </a:r>
          </a:p>
          <a:p>
            <a:pPr marL="108000" indent="-108000" algn="l" rtl="0">
              <a:buFont typeface="Wingdings" pitchFamily="2" charset="2"/>
              <a:buChar char="§"/>
              <a:defRPr/>
            </a:pPr>
            <a:endParaRPr lang="nl-NL" sz="900" noProof="0">
              <a:solidFill>
                <a:schemeClr val="tx2"/>
              </a:solidFill>
            </a:endParaRPr>
          </a:p>
          <a:p>
            <a:pPr marL="216000" indent="-108000" algn="l" rtl="0">
              <a:buFont typeface=".Lucida Grande UI Regular"/>
              <a:buChar char="▫"/>
              <a:defRPr/>
            </a:pPr>
            <a:r>
              <a:rPr lang="nl-NL" sz="1200" b="0" i="0" u="none" baseline="0" noProof="0">
                <a:solidFill>
                  <a:schemeClr val="tx2"/>
                </a:solidFill>
              </a:rPr>
              <a:t>Gewone tekst (niveau 2)</a:t>
            </a:r>
            <a:br>
              <a:rPr lang="nl-NL" sz="1200" noProof="0">
                <a:solidFill>
                  <a:schemeClr val="tx2"/>
                </a:solidFill>
              </a:rPr>
            </a:br>
            <a:r>
              <a:rPr lang="nl-NL" sz="1200" b="0" i="0" u="none" baseline="0" noProof="0">
                <a:solidFill>
                  <a:schemeClr val="tx2"/>
                </a:solidFill>
              </a:rPr>
              <a:t>Arial, 20pt, 80% donkergrijs</a:t>
            </a:r>
          </a:p>
          <a:p>
            <a:pPr marL="285750" indent="-171450" algn="l" rtl="0">
              <a:buFont typeface=".Lucida Grande UI Regular"/>
              <a:buChar char="▫"/>
              <a:defRPr/>
            </a:pPr>
            <a:endParaRPr lang="nl-NL" sz="1200" noProof="0">
              <a:solidFill>
                <a:schemeClr val="tx2"/>
              </a:solidFill>
            </a:endParaRPr>
          </a:p>
          <a:p>
            <a:pPr marL="324000" indent="-108000" algn="l" rtl="0">
              <a:buFont typeface=".Lucida Grande UI Regular"/>
              <a:buChar char="▫"/>
              <a:defRPr/>
            </a:pPr>
            <a:r>
              <a:rPr lang="nl-NL" sz="1200" b="0" i="0" u="none" baseline="0" noProof="0">
                <a:solidFill>
                  <a:schemeClr val="tx2"/>
                </a:solidFill>
              </a:rPr>
              <a:t>Gewone tekst (niveau 3)</a:t>
            </a:r>
            <a:br>
              <a:rPr lang="nl-NL" sz="1200" noProof="0">
                <a:solidFill>
                  <a:schemeClr val="tx2"/>
                </a:solidFill>
              </a:rPr>
            </a:br>
            <a:r>
              <a:rPr lang="nl-NL" sz="1200" b="0" i="0" u="none" baseline="0" noProof="0">
                <a:solidFill>
                  <a:schemeClr val="tx2"/>
                </a:solidFill>
              </a:rPr>
              <a:t>Arial, 20pt, 80% donkergrijs</a:t>
            </a:r>
          </a:p>
          <a:p>
            <a:pPr marL="0" indent="0" algn="l" rtl="0">
              <a:buFont typeface=".Lucida Grande UI Regular"/>
              <a:buNone/>
              <a:tabLst/>
              <a:defRPr/>
            </a:pPr>
            <a:endParaRPr lang="nl-NL" sz="1200" noProof="0">
              <a:solidFill>
                <a:schemeClr val="tx2"/>
              </a:solidFill>
            </a:endParaRPr>
          </a:p>
          <a:p>
            <a:pPr marL="0" indent="0" algn="l" rtl="0">
              <a:buFont typeface=".Lucida Grande UI Regular"/>
              <a:buNone/>
              <a:tabLst/>
              <a:defRPr/>
            </a:pPr>
            <a:r>
              <a:rPr lang="nl-NL" sz="1200" b="0" i="0" u="none" baseline="0" noProof="0">
                <a:solidFill>
                  <a:schemeClr val="tx2"/>
                </a:solidFill>
              </a:rPr>
              <a:t>De tekst wordt automatisch kleiner naarmate je meer tekst toevoegt. Probeer niet kleiner te gaan </a:t>
            </a:r>
            <a:br>
              <a:rPr lang="nl-NL" sz="1200" b="0" i="0" u="none" baseline="0" noProof="0">
                <a:solidFill>
                  <a:schemeClr val="tx2"/>
                </a:solidFill>
              </a:rPr>
            </a:br>
            <a:r>
              <a:rPr lang="nl-NL" sz="1200" b="0" i="0" u="none" baseline="0" noProof="0">
                <a:solidFill>
                  <a:schemeClr val="tx2"/>
                </a:solidFill>
              </a:rPr>
              <a:t>dan 14 pt.</a:t>
            </a:r>
          </a:p>
          <a:p>
            <a:pPr marL="0" indent="0" algn="l" rtl="0">
              <a:buFont typeface=".Lucida Grande UI Regular"/>
              <a:buNone/>
              <a:tabLst/>
              <a:defRPr/>
            </a:pPr>
            <a:endParaRPr lang="nl-NL" sz="1200" noProof="0">
              <a:solidFill>
                <a:schemeClr val="tx2"/>
              </a:solidFill>
            </a:endParaRPr>
          </a:p>
          <a:p>
            <a:pPr marL="0" indent="0" algn="l" rtl="0">
              <a:buFont typeface=".Lucida Grande UI Regular"/>
              <a:buNone/>
              <a:tabLst/>
              <a:defRPr/>
            </a:pPr>
            <a:r>
              <a:rPr lang="nl-NL" sz="1200" b="0" i="0" u="none" baseline="0" noProof="0">
                <a:solidFill>
                  <a:schemeClr val="tx2"/>
                </a:solidFill>
              </a:rPr>
              <a:t>Houd je titels kort en bondig. Ze worden niet kleiner naarmate je meer tekst toevoegt.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7EBCD7-B3E8-48AD-AAAF-CE129139BC6F}" type="slidenum">
              <a:rPr lang="nl-NL" smtClean="0"/>
              <a:pPr/>
              <a:t>‹#›</a:t>
            </a:fld>
            <a:endParaRPr lang="nl-NL" b="0"/>
          </a:p>
        </p:txBody>
      </p:sp>
    </p:spTree>
    <p:extLst>
      <p:ext uri="{BB962C8B-B14F-4D97-AF65-F5344CB8AC3E}">
        <p14:creationId xmlns:p14="http://schemas.microsoft.com/office/powerpoint/2010/main" val="86096357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F1B79E-2B92-7E4E-81D7-C8B718D427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indent="0">
              <a:tabLst/>
              <a:defRPr/>
            </a:lvl1pPr>
          </a:lstStyle>
          <a:p>
            <a:r>
              <a:rPr lang="nl-NL" noProof="0"/>
              <a:t>Agenda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ECEF4C8C-9998-1D4F-9EBF-A568A93D80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47787" y="1822450"/>
            <a:ext cx="10390499" cy="4252914"/>
          </a:xfrm>
        </p:spPr>
        <p:txBody>
          <a:bodyPr/>
          <a:lstStyle>
            <a:lvl1pPr marL="360000" indent="-360000">
              <a:buSzPct val="100000"/>
              <a:buFont typeface="+mj-lt"/>
              <a:buAutoNum type="arabicPeriod"/>
              <a:defRPr/>
            </a:lvl1pPr>
            <a:lvl2pPr marL="720000" indent="-360000">
              <a:buFont typeface="+mj-lt"/>
              <a:buAutoNum type="alphaLcPeriod"/>
              <a:defRPr sz="1600"/>
            </a:lvl2pPr>
            <a:lvl3pPr marL="1080000" indent="-360000">
              <a:buFont typeface="+mj-lt"/>
              <a:buAutoNum type="alphaLcPeriod"/>
              <a:defRPr sz="1400"/>
            </a:lvl3pPr>
            <a:lvl4pPr marL="1440000" indent="-360000">
              <a:buFont typeface="+mj-lt"/>
              <a:buAutoNum type="alphaLcPeriod"/>
              <a:defRPr sz="1400"/>
            </a:lvl4pPr>
            <a:lvl5pPr marL="1800000" indent="-360000">
              <a:buFont typeface="+mj-lt"/>
              <a:buAutoNum type="alphaLcPeriod"/>
              <a:defRPr sz="1400"/>
            </a:lvl5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tekst 7">
            <a:extLst>
              <a:ext uri="{FF2B5EF4-FFF2-40B4-BE49-F238E27FC236}">
                <a16:creationId xmlns:a16="http://schemas.microsoft.com/office/drawing/2014/main" id="{26566F7A-0D09-754E-A8CF-53C20CB42E5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47788" y="953522"/>
            <a:ext cx="10390187" cy="432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tabLst/>
              <a:defRPr sz="3000" b="0"/>
            </a:lvl1pPr>
          </a:lstStyle>
          <a:p>
            <a:pPr lvl="0"/>
            <a:r>
              <a:rPr lang="nl-NL" noProof="0"/>
              <a:t>Naam evenement</a:t>
            </a:r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7EBA56F5-EE73-CB49-9339-672D363042E9}"/>
              </a:ext>
            </a:extLst>
          </p:cNvPr>
          <p:cNvSpPr txBox="1"/>
          <p:nvPr userDrawn="1"/>
        </p:nvSpPr>
        <p:spPr bwMode="auto">
          <a:xfrm>
            <a:off x="-2921620" y="0"/>
            <a:ext cx="2670175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000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400" b="1" i="0" u="none" baseline="0" noProof="0">
                <a:solidFill>
                  <a:schemeClr val="tx2"/>
                </a:solidFill>
              </a:rPr>
              <a:t>De hoofdtekst heeft </a:t>
            </a:r>
            <a:br>
              <a:rPr lang="nl-NL" sz="1400" b="1" i="0" u="none" baseline="0" noProof="0">
                <a:solidFill>
                  <a:schemeClr val="tx2"/>
                </a:solidFill>
              </a:rPr>
            </a:br>
            <a:r>
              <a:rPr lang="nl-NL" sz="1400" b="1" i="0" u="none" baseline="0" noProof="0">
                <a:solidFill>
                  <a:schemeClr val="tx2"/>
                </a:solidFill>
              </a:rPr>
              <a:t>3 niveaus:</a:t>
            </a:r>
          </a:p>
          <a:p>
            <a:pPr algn="l" rtl="0">
              <a:defRPr/>
            </a:pPr>
            <a:endParaRPr lang="nl-NL" sz="1200" noProof="0">
              <a:solidFill>
                <a:schemeClr val="tx2"/>
              </a:solidFill>
            </a:endParaRPr>
          </a:p>
          <a:p>
            <a:pPr marL="228600" indent="-228600" algn="l" rtl="0">
              <a:buFont typeface="+mj-lt"/>
              <a:buAutoNum type="arabicPeriod"/>
              <a:defRPr/>
            </a:pPr>
            <a:r>
              <a:rPr lang="nl-NL" sz="1200" b="0" i="0" u="none" baseline="0" noProof="0">
                <a:solidFill>
                  <a:schemeClr val="tx2"/>
                </a:solidFill>
              </a:rPr>
              <a:t>Gewone tekst (niveau 1)</a:t>
            </a:r>
            <a:br>
              <a:rPr lang="nl-NL" sz="1200" noProof="0">
                <a:solidFill>
                  <a:schemeClr val="tx2"/>
                </a:solidFill>
              </a:rPr>
            </a:br>
            <a:r>
              <a:rPr lang="nl-NL" sz="1200" b="0" i="0" u="none" baseline="0" noProof="0">
                <a:solidFill>
                  <a:schemeClr val="tx2"/>
                </a:solidFill>
              </a:rPr>
              <a:t>Arial, 20pt, 80% donkergrijs</a:t>
            </a:r>
          </a:p>
          <a:p>
            <a:pPr marL="108000" indent="-108000" algn="l" rtl="0">
              <a:buFont typeface="Wingdings" pitchFamily="2" charset="2"/>
              <a:buChar char="§"/>
              <a:defRPr/>
            </a:pPr>
            <a:endParaRPr lang="nl-NL" sz="900" noProof="0">
              <a:solidFill>
                <a:schemeClr val="tx2"/>
              </a:solidFill>
            </a:endParaRPr>
          </a:p>
          <a:p>
            <a:pPr marL="336600" indent="-228600" algn="l" rtl="0">
              <a:buFont typeface="+mj-lt"/>
              <a:buAutoNum type="alphaLcPeriod"/>
              <a:defRPr/>
            </a:pPr>
            <a:r>
              <a:rPr lang="nl-NL" sz="1200" b="0" i="0" u="none" baseline="0" noProof="0">
                <a:solidFill>
                  <a:schemeClr val="tx2"/>
                </a:solidFill>
              </a:rPr>
              <a:t>Gewone tekst (niveau 2)</a:t>
            </a:r>
            <a:br>
              <a:rPr lang="nl-NL" sz="1200" noProof="0">
                <a:solidFill>
                  <a:schemeClr val="tx2"/>
                </a:solidFill>
              </a:rPr>
            </a:br>
            <a:r>
              <a:rPr lang="nl-NL" sz="1200" b="0" i="0" u="none" baseline="0" noProof="0">
                <a:solidFill>
                  <a:schemeClr val="tx2"/>
                </a:solidFill>
              </a:rPr>
              <a:t>Arial, 16pt, 80% donkergrijs</a:t>
            </a:r>
          </a:p>
          <a:p>
            <a:pPr marL="342900" indent="-228600" algn="l" rtl="0">
              <a:buFont typeface="+mj-lt"/>
              <a:buAutoNum type="alphaLcPeriod"/>
              <a:defRPr/>
            </a:pPr>
            <a:endParaRPr lang="nl-NL" sz="1200" noProof="0">
              <a:solidFill>
                <a:schemeClr val="tx2"/>
              </a:solidFill>
            </a:endParaRPr>
          </a:p>
          <a:p>
            <a:pPr marL="444600" indent="-228600" algn="l" rtl="0">
              <a:buFont typeface="+mj-lt"/>
              <a:buAutoNum type="alphaLcPeriod"/>
              <a:defRPr/>
            </a:pPr>
            <a:r>
              <a:rPr lang="nl-NL" sz="1200" b="0" i="0" u="none" baseline="0" noProof="0">
                <a:solidFill>
                  <a:schemeClr val="tx2"/>
                </a:solidFill>
              </a:rPr>
              <a:t>Gewone tekst (niveau 3)</a:t>
            </a:r>
            <a:br>
              <a:rPr lang="nl-NL" sz="1200" noProof="0">
                <a:solidFill>
                  <a:schemeClr val="tx2"/>
                </a:solidFill>
              </a:rPr>
            </a:br>
            <a:r>
              <a:rPr lang="nl-NL" sz="1200" b="0" i="0" u="none" baseline="0" noProof="0">
                <a:solidFill>
                  <a:schemeClr val="tx2"/>
                </a:solidFill>
              </a:rPr>
              <a:t>Arial, 14pt, 80% donkergrijs</a:t>
            </a:r>
          </a:p>
          <a:p>
            <a:pPr marL="444600" indent="-228600" algn="l" rtl="0">
              <a:buFont typeface="+mj-lt"/>
              <a:buAutoNum type="alphaLcPeriod"/>
              <a:defRPr/>
            </a:pPr>
            <a:endParaRPr lang="nl-NL" sz="1200" noProof="0">
              <a:solidFill>
                <a:schemeClr val="tx2"/>
              </a:solidFill>
            </a:endParaRPr>
          </a:p>
          <a:p>
            <a:pPr marL="0" indent="0" algn="l" rtl="0">
              <a:buFont typeface=".Lucida Grande UI Regular"/>
              <a:buNone/>
              <a:tabLst/>
              <a:defRPr/>
            </a:pPr>
            <a:r>
              <a:rPr lang="nl-NL" sz="1200" b="0" i="0" u="none" baseline="0" noProof="0">
                <a:solidFill>
                  <a:schemeClr val="tx2"/>
                </a:solidFill>
              </a:rPr>
              <a:t>De tekst wordt automatisch kleiner naarmate je meer tekst toevoegt. Probeer niet kleiner te gaan </a:t>
            </a:r>
            <a:br>
              <a:rPr lang="nl-NL" sz="1200" b="0" i="0" u="none" baseline="0" noProof="0">
                <a:solidFill>
                  <a:schemeClr val="tx2"/>
                </a:solidFill>
              </a:rPr>
            </a:br>
            <a:r>
              <a:rPr lang="nl-NL" sz="1200" b="0" i="0" u="none" baseline="0" noProof="0">
                <a:solidFill>
                  <a:schemeClr val="tx2"/>
                </a:solidFill>
              </a:rPr>
              <a:t>dan 14 pt.</a:t>
            </a:r>
          </a:p>
          <a:p>
            <a:pPr marL="0" indent="0" algn="l" rtl="0">
              <a:buFont typeface=".Lucida Grande UI Regular"/>
              <a:buNone/>
              <a:tabLst/>
              <a:defRPr/>
            </a:pPr>
            <a:endParaRPr lang="nl-NL" sz="1200" noProof="0">
              <a:solidFill>
                <a:schemeClr val="tx2"/>
              </a:solidFill>
            </a:endParaRPr>
          </a:p>
          <a:p>
            <a:pPr marL="0" indent="0" algn="l" rtl="0">
              <a:buFont typeface=".Lucida Grande UI Regular"/>
              <a:buNone/>
              <a:tabLst/>
              <a:defRPr/>
            </a:pPr>
            <a:r>
              <a:rPr lang="nl-NL" sz="1200" b="0" i="0" u="none" baseline="0" noProof="0">
                <a:solidFill>
                  <a:schemeClr val="tx2"/>
                </a:solidFill>
              </a:rPr>
              <a:t>Houd je titels kort en bondig. Ze worden niet kleiner naarmate je meer tekst toevoegt.</a:t>
            </a:r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867EBCD7-B3E8-48AD-AAAF-CE129139BC6F}" type="slidenum">
              <a:rPr lang="nl-NL" smtClean="0"/>
              <a:pPr/>
              <a:t>‹#›</a:t>
            </a:fld>
            <a:endParaRPr lang="nl-NL" b="0"/>
          </a:p>
        </p:txBody>
      </p:sp>
    </p:spTree>
    <p:extLst>
      <p:ext uri="{BB962C8B-B14F-4D97-AF65-F5344CB8AC3E}">
        <p14:creationId xmlns:p14="http://schemas.microsoft.com/office/powerpoint/2010/main" val="182177093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3A37F8-CA46-991D-7616-187A46269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4ABC03E-97C1-A789-725A-9F43A8375B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0AEF5E7-48C0-A0D4-772B-A13F893270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31476FB-3459-223D-3AD4-4F522BB73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4C355-F5C3-4167-A27D-B9237F59702B}" type="datetimeFigureOut">
              <a:rPr lang="de-AT" smtClean="0"/>
              <a:t>28.05.2025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D708572-6815-8A6A-D65D-81226E7D4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B762E42-A2A4-6B61-6430-35FFD848B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50034-258A-4AB0-B85C-11137B9585E4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9434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sp>
        <p:nvSpPr>
          <p:cNvPr id="3" name="Inhaltsplatzhalter 1">
            <a:extLst>
              <a:ext uri="{FF2B5EF4-FFF2-40B4-BE49-F238E27FC236}">
                <a16:creationId xmlns:a16="http://schemas.microsoft.com/office/drawing/2014/main" id="{63F95587-91DB-574E-BF98-C631A8B7FEB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59864" y="1124744"/>
            <a:ext cx="11521546" cy="3311810"/>
          </a:xfrm>
        </p:spPr>
        <p:txBody>
          <a:bodyPr numCol="2" spcCol="216000">
            <a:normAutofit/>
          </a:bodyPr>
          <a:lstStyle/>
          <a:p>
            <a:pPr marL="342900" indent="-342900">
              <a:lnSpc>
                <a:spcPct val="120000"/>
              </a:lnSpc>
              <a:buClr>
                <a:srgbClr val="707F86"/>
              </a:buClr>
              <a:buFont typeface="+mj-lt"/>
              <a:buAutoNum type="arabicParenBoth"/>
            </a:pPr>
            <a:r>
              <a:rPr lang="en-US"/>
              <a:t>The size of this copy will adapt automatically, depending on how many words you insert or write. If the size of the copy appears too small – rather try editing the text than </a:t>
            </a:r>
            <a:r>
              <a:rPr lang="en-US" err="1"/>
              <a:t>maximising</a:t>
            </a:r>
            <a:r>
              <a:rPr lang="en-US"/>
              <a:t> the size of the text box. </a:t>
            </a:r>
          </a:p>
          <a:p>
            <a:pPr marL="342900" indent="-342900">
              <a:lnSpc>
                <a:spcPct val="120000"/>
              </a:lnSpc>
              <a:buClr>
                <a:srgbClr val="707F86"/>
              </a:buClr>
              <a:buFont typeface="+mj-lt"/>
              <a:buAutoNum type="arabicParenBoth"/>
            </a:pPr>
            <a:r>
              <a:rPr lang="de-DE"/>
              <a:t>In </a:t>
            </a:r>
            <a:r>
              <a:rPr lang="de-DE" err="1"/>
              <a:t>general</a:t>
            </a:r>
            <a:r>
              <a:rPr lang="de-DE"/>
              <a:t>, </a:t>
            </a:r>
            <a:r>
              <a:rPr lang="de-DE" err="1"/>
              <a:t>it</a:t>
            </a:r>
            <a:r>
              <a:rPr lang="de-DE"/>
              <a:t> </a:t>
            </a:r>
            <a:r>
              <a:rPr lang="de-DE" err="1"/>
              <a:t>is</a:t>
            </a:r>
            <a:r>
              <a:rPr lang="de-DE"/>
              <a:t> a </a:t>
            </a:r>
            <a:r>
              <a:rPr lang="de-DE" err="1"/>
              <a:t>good</a:t>
            </a:r>
            <a:r>
              <a:rPr lang="de-DE"/>
              <a:t> </a:t>
            </a:r>
            <a:r>
              <a:rPr lang="de-DE" err="1"/>
              <a:t>idea</a:t>
            </a:r>
            <a:r>
              <a:rPr lang="de-DE"/>
              <a:t> just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provide</a:t>
            </a:r>
            <a:r>
              <a:rPr lang="de-DE"/>
              <a:t> </a:t>
            </a:r>
            <a:r>
              <a:rPr lang="de-DE" err="1"/>
              <a:t>abstracts</a:t>
            </a:r>
            <a:r>
              <a:rPr lang="de-DE"/>
              <a:t> - </a:t>
            </a:r>
            <a:r>
              <a:rPr lang="de-DE" err="1"/>
              <a:t>this</a:t>
            </a:r>
            <a:r>
              <a:rPr lang="de-DE"/>
              <a:t> </a:t>
            </a:r>
            <a:r>
              <a:rPr lang="de-DE" err="1"/>
              <a:t>is</a:t>
            </a:r>
            <a:r>
              <a:rPr lang="de-DE"/>
              <a:t> a screen </a:t>
            </a:r>
            <a:r>
              <a:rPr lang="de-DE" err="1"/>
              <a:t>presentation</a:t>
            </a:r>
            <a:r>
              <a:rPr lang="de-DE"/>
              <a:t>, and </a:t>
            </a:r>
            <a:r>
              <a:rPr lang="de-DE" err="1"/>
              <a:t>nobody</a:t>
            </a:r>
            <a:r>
              <a:rPr lang="de-DE"/>
              <a:t> </a:t>
            </a:r>
            <a:r>
              <a:rPr lang="de-DE" err="1"/>
              <a:t>likes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read</a:t>
            </a:r>
            <a:r>
              <a:rPr lang="de-DE"/>
              <a:t> </a:t>
            </a:r>
            <a:r>
              <a:rPr lang="de-DE" err="1"/>
              <a:t>much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on </a:t>
            </a:r>
            <a:r>
              <a:rPr lang="de-DE" err="1"/>
              <a:t>the</a:t>
            </a:r>
            <a:r>
              <a:rPr lang="de-DE"/>
              <a:t> screen. </a:t>
            </a:r>
          </a:p>
          <a:p>
            <a:pPr marL="342900" indent="-342900">
              <a:lnSpc>
                <a:spcPct val="120000"/>
              </a:lnSpc>
              <a:buClr>
                <a:srgbClr val="707F86"/>
              </a:buClr>
              <a:buFont typeface="+mj-lt"/>
              <a:buAutoNum type="arabicParenBoth"/>
            </a:pPr>
            <a:endParaRPr lang="de-DE"/>
          </a:p>
          <a:p>
            <a:pPr marL="342900" indent="-342900">
              <a:lnSpc>
                <a:spcPct val="120000"/>
              </a:lnSpc>
              <a:buClr>
                <a:srgbClr val="707F86"/>
              </a:buClr>
              <a:buFont typeface="+mj-lt"/>
              <a:buAutoNum type="arabicParenBoth"/>
            </a:pPr>
            <a:r>
              <a:rPr lang="en-US"/>
              <a:t>Be aware that there is a significant difference between using only the enter-key and using the combination of enter- and shift-key</a:t>
            </a:r>
            <a:r>
              <a:rPr lang="de-DE"/>
              <a:t>.</a:t>
            </a:r>
          </a:p>
          <a:p>
            <a:pPr marL="342900" indent="-342900">
              <a:lnSpc>
                <a:spcPct val="120000"/>
              </a:lnSpc>
              <a:buClr>
                <a:srgbClr val="707F86"/>
              </a:buClr>
              <a:buFont typeface="+mj-lt"/>
              <a:buAutoNum type="arabicParenBoth"/>
            </a:pPr>
            <a:r>
              <a:rPr lang="de-DE"/>
              <a:t>In </a:t>
            </a:r>
            <a:r>
              <a:rPr lang="de-DE" err="1"/>
              <a:t>this</a:t>
            </a:r>
            <a:r>
              <a:rPr lang="de-DE"/>
              <a:t> </a:t>
            </a:r>
            <a:r>
              <a:rPr lang="de-DE" err="1"/>
              <a:t>textbox</a:t>
            </a:r>
            <a:r>
              <a:rPr lang="de-DE"/>
              <a:t>, </a:t>
            </a:r>
            <a:r>
              <a:rPr lang="de-DE" err="1"/>
              <a:t>using</a:t>
            </a:r>
            <a:r>
              <a:rPr lang="de-DE"/>
              <a:t> </a:t>
            </a:r>
            <a:r>
              <a:rPr lang="de-DE" err="1"/>
              <a:t>only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enter-</a:t>
            </a:r>
            <a:r>
              <a:rPr lang="de-DE" err="1"/>
              <a:t>key</a:t>
            </a:r>
            <a:r>
              <a:rPr lang="de-DE"/>
              <a:t> will </a:t>
            </a:r>
            <a:r>
              <a:rPr lang="de-DE" err="1"/>
              <a:t>create</a:t>
            </a:r>
            <a:r>
              <a:rPr lang="de-DE"/>
              <a:t> a </a:t>
            </a:r>
            <a:r>
              <a:rPr lang="de-DE" err="1"/>
              <a:t>new</a:t>
            </a:r>
            <a:r>
              <a:rPr lang="de-DE"/>
              <a:t> </a:t>
            </a:r>
            <a:r>
              <a:rPr lang="de-DE" err="1"/>
              <a:t>paragraph</a:t>
            </a:r>
            <a:r>
              <a:rPr lang="de-DE"/>
              <a:t>, </a:t>
            </a:r>
            <a:r>
              <a:rPr lang="de-DE" err="1"/>
              <a:t>causing</a:t>
            </a:r>
            <a:r>
              <a:rPr lang="de-DE"/>
              <a:t> a </a:t>
            </a:r>
            <a:r>
              <a:rPr lang="de-DE" err="1"/>
              <a:t>new</a:t>
            </a:r>
            <a:r>
              <a:rPr lang="de-DE"/>
              <a:t> </a:t>
            </a:r>
            <a:r>
              <a:rPr lang="de-DE" err="1"/>
              <a:t>numeration</a:t>
            </a:r>
            <a:r>
              <a:rPr lang="de-DE"/>
              <a:t>. </a:t>
            </a:r>
            <a:br>
              <a:rPr lang="de-DE"/>
            </a:br>
            <a:r>
              <a:rPr lang="de-DE" err="1"/>
              <a:t>If</a:t>
            </a:r>
            <a:r>
              <a:rPr lang="de-DE"/>
              <a:t> </a:t>
            </a:r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only</a:t>
            </a:r>
            <a:r>
              <a:rPr lang="de-DE"/>
              <a:t> </a:t>
            </a:r>
            <a:r>
              <a:rPr lang="de-DE" err="1"/>
              <a:t>want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start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in a </a:t>
            </a:r>
            <a:r>
              <a:rPr lang="de-DE" err="1"/>
              <a:t>new</a:t>
            </a:r>
            <a:r>
              <a:rPr lang="de-DE"/>
              <a:t> </a:t>
            </a:r>
            <a:r>
              <a:rPr lang="de-DE" err="1"/>
              <a:t>line</a:t>
            </a:r>
            <a:r>
              <a:rPr lang="de-DE"/>
              <a:t> (like </a:t>
            </a:r>
            <a:r>
              <a:rPr lang="de-DE" err="1"/>
              <a:t>this</a:t>
            </a:r>
            <a:r>
              <a:rPr lang="de-DE"/>
              <a:t> </a:t>
            </a:r>
            <a:r>
              <a:rPr lang="de-DE" err="1"/>
              <a:t>sentence</a:t>
            </a:r>
            <a:r>
              <a:rPr lang="de-DE"/>
              <a:t>) and </a:t>
            </a:r>
            <a:r>
              <a:rPr lang="de-DE" err="1"/>
              <a:t>keep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numeration</a:t>
            </a:r>
            <a:r>
              <a:rPr lang="de-DE"/>
              <a:t>, </a:t>
            </a:r>
            <a:r>
              <a:rPr lang="de-DE" err="1"/>
              <a:t>use</a:t>
            </a:r>
            <a:r>
              <a:rPr lang="de-DE"/>
              <a:t> shift-</a:t>
            </a:r>
            <a:r>
              <a:rPr lang="de-DE" err="1"/>
              <a:t>enter</a:t>
            </a:r>
            <a:r>
              <a:rPr lang="de-DE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28627600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2 Header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46B7EFA-5249-014A-9A6E-4C9BABB52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53A89-35A0-4A5C-8560-39113335A201}" type="datetime4">
              <a:rPr lang="de-DE" noProof="0" smtClean="0"/>
              <a:t>28. Mai 2025</a:t>
            </a:fld>
            <a:endParaRPr lang="de-DE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A63CE5E-7964-8448-8AE3-9DC9C8BF7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de-DE" noProof="0"/>
              <a:t>Vertraulich</a:t>
            </a:r>
            <a:endParaRPr lang="de-DE" b="1" noProof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55B2331-2753-B94F-9A03-CB328DE91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AF0F1-83F4-0746-A551-EEC1F1FEC0BD}" type="slidenum">
              <a:rPr lang="de-DE" noProof="0" smtClean="0"/>
              <a:t>‹#›</a:t>
            </a:fld>
            <a:endParaRPr lang="de-DE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E724E4EA-3AAA-1C4F-8E07-C8C275A97B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47788" y="953522"/>
            <a:ext cx="10390187" cy="432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tabLst/>
              <a:defRPr sz="3000" b="0"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1F1B79E-2B92-7E4E-81D7-C8B718D42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tabLst/>
              <a:defRPr/>
            </a:lvl1pPr>
          </a:lstStyle>
          <a:p>
            <a:r>
              <a:rPr lang="de-DE" noProof="0"/>
              <a:t>Mastertitelformat bearbeiten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0B434AD4-019A-444E-8AA9-2A6189045503}"/>
              </a:ext>
            </a:extLst>
          </p:cNvPr>
          <p:cNvSpPr txBox="1"/>
          <p:nvPr userDrawn="1"/>
        </p:nvSpPr>
        <p:spPr bwMode="auto">
          <a:xfrm>
            <a:off x="-2921308" y="0"/>
            <a:ext cx="2670175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000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b="1" i="0" u="none" baseline="0" noProof="0">
                <a:solidFill>
                  <a:schemeClr val="tx2"/>
                </a:solidFill>
              </a:rPr>
              <a:t>Der Textkörper hat drei Listenebenen:</a:t>
            </a:r>
          </a:p>
          <a:p>
            <a:pPr algn="l" rtl="0">
              <a:defRPr/>
            </a:pPr>
            <a:endParaRPr lang="de-DE" sz="1200" noProof="0">
              <a:solidFill>
                <a:schemeClr val="tx2"/>
              </a:solidFill>
            </a:endParaRPr>
          </a:p>
          <a:p>
            <a:pPr marL="108000" indent="-108000" algn="l" rtl="0">
              <a:buFont typeface="Wingdings" pitchFamily="2" charset="2"/>
              <a:buChar char="§"/>
              <a:defRPr/>
            </a:pPr>
            <a:r>
              <a:rPr lang="de-DE" sz="1200" b="0" i="0" u="none" baseline="0" noProof="0">
                <a:solidFill>
                  <a:schemeClr val="tx2"/>
                </a:solidFill>
              </a:rPr>
              <a:t>Normaler Text (Ebene 1)</a:t>
            </a:r>
            <a:br>
              <a:rPr lang="de-DE" sz="1200" noProof="0">
                <a:solidFill>
                  <a:schemeClr val="tx2"/>
                </a:solidFill>
              </a:rPr>
            </a:br>
            <a:r>
              <a:rPr lang="de-DE" sz="1200" b="0" i="0" u="none" baseline="0" noProof="0">
                <a:solidFill>
                  <a:schemeClr val="tx2"/>
                </a:solidFill>
              </a:rPr>
              <a:t>Arial, 20pt, 80 %, dunkelgrau</a:t>
            </a:r>
          </a:p>
          <a:p>
            <a:pPr marL="108000" indent="-108000" algn="l" rtl="0">
              <a:buFont typeface="Wingdings" pitchFamily="2" charset="2"/>
              <a:buChar char="§"/>
              <a:defRPr/>
            </a:pPr>
            <a:endParaRPr lang="de-DE" sz="900" noProof="0">
              <a:solidFill>
                <a:schemeClr val="tx2"/>
              </a:solidFill>
            </a:endParaRPr>
          </a:p>
          <a:p>
            <a:pPr marL="216000" indent="-108000" algn="l" rtl="0">
              <a:buFont typeface=".Lucida Grande UI Regular"/>
              <a:buChar char="▫"/>
              <a:defRPr/>
            </a:pPr>
            <a:r>
              <a:rPr lang="de-DE" sz="1200" b="0" i="0" u="none" baseline="0" noProof="0">
                <a:solidFill>
                  <a:schemeClr val="tx2"/>
                </a:solidFill>
              </a:rPr>
              <a:t>Normaler Text (Ebene 2)</a:t>
            </a:r>
            <a:br>
              <a:rPr lang="de-DE" sz="1200" noProof="0">
                <a:solidFill>
                  <a:schemeClr val="tx2"/>
                </a:solidFill>
              </a:rPr>
            </a:br>
            <a:r>
              <a:rPr lang="de-DE" sz="1200" b="0" i="0" u="none" baseline="0" noProof="0">
                <a:solidFill>
                  <a:schemeClr val="tx2"/>
                </a:solidFill>
              </a:rPr>
              <a:t>Arial, 20pt, 80 %, dunkelgrau</a:t>
            </a:r>
          </a:p>
          <a:p>
            <a:pPr marL="285750" indent="-171450" algn="l" rtl="0">
              <a:buFont typeface=".Lucida Grande UI Regular"/>
              <a:buChar char="▫"/>
              <a:defRPr/>
            </a:pPr>
            <a:endParaRPr lang="de-DE" sz="1200" noProof="0">
              <a:solidFill>
                <a:schemeClr val="tx2"/>
              </a:solidFill>
            </a:endParaRPr>
          </a:p>
          <a:p>
            <a:pPr marL="324000" indent="-108000" algn="l" rtl="0">
              <a:buFont typeface=".Lucida Grande UI Regular"/>
              <a:buChar char="▫"/>
              <a:defRPr/>
            </a:pPr>
            <a:r>
              <a:rPr lang="de-DE" sz="1200" b="0" i="0" u="none" baseline="0" noProof="0">
                <a:solidFill>
                  <a:schemeClr val="tx2"/>
                </a:solidFill>
              </a:rPr>
              <a:t>Normaler Text (Ebene 3)</a:t>
            </a:r>
            <a:br>
              <a:rPr lang="de-DE" sz="1200" noProof="0">
                <a:solidFill>
                  <a:schemeClr val="tx2"/>
                </a:solidFill>
              </a:rPr>
            </a:br>
            <a:r>
              <a:rPr lang="de-DE" sz="1200" b="0" i="0" u="none" baseline="0" noProof="0">
                <a:solidFill>
                  <a:schemeClr val="tx2"/>
                </a:solidFill>
              </a:rPr>
              <a:t>Arial, 20pt, 80 %, dunkelgrau</a:t>
            </a:r>
          </a:p>
          <a:p>
            <a:pPr marL="0" indent="0" algn="l" rtl="0">
              <a:buFont typeface=".Lucida Grande UI Regular"/>
              <a:buNone/>
              <a:tabLst/>
              <a:defRPr/>
            </a:pPr>
            <a:endParaRPr lang="de-DE" sz="1200" noProof="0">
              <a:solidFill>
                <a:schemeClr val="tx2"/>
              </a:solidFill>
            </a:endParaRPr>
          </a:p>
          <a:p>
            <a:pPr marL="0" indent="0" algn="l" rtl="0">
              <a:buFont typeface=".Lucida Grande UI Regular"/>
              <a:buNone/>
              <a:tabLst/>
              <a:defRPr/>
            </a:pPr>
            <a:r>
              <a:rPr lang="de-DE" sz="1200" b="0" i="0" u="none" baseline="0" noProof="0">
                <a:solidFill>
                  <a:schemeClr val="tx2"/>
                </a:solidFill>
              </a:rPr>
              <a:t>Bei einem sehr langen Text verkleinert sich der Text automatisch. Versuchen Sie, eine Größe von 14pt nicht zu unterschreiten.</a:t>
            </a:r>
          </a:p>
          <a:p>
            <a:pPr marL="0" indent="0" algn="l" rtl="0">
              <a:buFont typeface=".Lucida Grande UI Regular"/>
              <a:buNone/>
              <a:tabLst/>
              <a:defRPr/>
            </a:pPr>
            <a:endParaRPr lang="de-DE" sz="1200" noProof="0">
              <a:solidFill>
                <a:schemeClr val="tx2"/>
              </a:solidFill>
            </a:endParaRPr>
          </a:p>
          <a:p>
            <a:pPr marL="0" indent="0" algn="l" rtl="0">
              <a:buFont typeface=".Lucida Grande UI Regular"/>
              <a:buNone/>
              <a:tabLst/>
              <a:defRPr/>
            </a:pPr>
            <a:r>
              <a:rPr lang="de-DE" sz="1200" b="0" i="0" u="none" baseline="0" noProof="0">
                <a:solidFill>
                  <a:schemeClr val="tx2"/>
                </a:solidFill>
              </a:rPr>
              <a:t>Halten Sie Ihre Titelzeilen kurz und präzise. Diese verkleinern sich nicht.</a:t>
            </a:r>
          </a:p>
        </p:txBody>
      </p:sp>
      <p:sp>
        <p:nvSpPr>
          <p:cNvPr id="11" name="Textplatzhalter 6">
            <a:extLst>
              <a:ext uri="{FF2B5EF4-FFF2-40B4-BE49-F238E27FC236}">
                <a16:creationId xmlns:a16="http://schemas.microsoft.com/office/drawing/2014/main" id="{5A87CE8C-B8F3-43C6-AECC-2514AC6171F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347788" y="1822450"/>
            <a:ext cx="10393362" cy="4252913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40683763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531D9094-5B79-664F-A204-CB72EA13F9A8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02" y="1200"/>
            <a:ext cx="12204000" cy="68760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4E444DB6-F541-FD46-986A-0BF95FFE73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85000"/>
          </a:blip>
          <a:srcRect l="406" t="27923"/>
          <a:stretch/>
        </p:blipFill>
        <p:spPr>
          <a:xfrm>
            <a:off x="-7774" y="-11430"/>
            <a:ext cx="6095999" cy="5702737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6172D319-ED14-154B-87CA-19F9E5848A8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70853" y="4436853"/>
            <a:ext cx="2440347" cy="2440347"/>
          </a:xfrm>
          <a:prstGeom prst="rect">
            <a:avLst/>
          </a:prstGeom>
        </p:spPr>
      </p:pic>
      <p:sp>
        <p:nvSpPr>
          <p:cNvPr id="7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6" y="1890187"/>
            <a:ext cx="5100637" cy="629813"/>
          </a:xfrm>
        </p:spPr>
        <p:txBody>
          <a:bodyPr>
            <a:noAutofit/>
          </a:bodyPr>
          <a:lstStyle>
            <a:lvl1pPr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Unterzeile</a:t>
            </a:r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479424" y="563987"/>
            <a:ext cx="5580064" cy="1331913"/>
          </a:xfrm>
        </p:spPr>
        <p:txBody>
          <a:bodyPr>
            <a:noAutofit/>
          </a:bodyPr>
          <a:lstStyle>
            <a:lvl1pPr>
              <a:defRPr sz="30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Titel mit Bild</a:t>
            </a:r>
          </a:p>
        </p:txBody>
      </p:sp>
    </p:spTree>
    <p:extLst>
      <p:ext uri="{BB962C8B-B14F-4D97-AF65-F5344CB8AC3E}">
        <p14:creationId xmlns:p14="http://schemas.microsoft.com/office/powerpoint/2010/main" val="34566020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15">
          <p15:clr>
            <a:srgbClr val="FBAE40"/>
          </p15:clr>
        </p15:guide>
        <p15:guide id="2" orient="horz" pos="1185">
          <p15:clr>
            <a:srgbClr val="FBAE40"/>
          </p15:clr>
        </p15:guide>
        <p15:guide id="3" orient="horz" pos="346">
          <p15:clr>
            <a:srgbClr val="FBAE40"/>
          </p15:clr>
        </p15:guide>
        <p15:guide id="4" pos="3817">
          <p15:clr>
            <a:srgbClr val="FBAE40"/>
          </p15:clr>
        </p15:guide>
      </p15:sldGuideLst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11"/>
          <p:cNvSpPr>
            <a:spLocks noGrp="1"/>
          </p:cNvSpPr>
          <p:nvPr>
            <p:ph type="body" sz="quarter" idx="12"/>
          </p:nvPr>
        </p:nvSpPr>
        <p:spPr>
          <a:xfrm>
            <a:off x="479425" y="1557339"/>
            <a:ext cx="5508625" cy="4536000"/>
          </a:xfrm>
        </p:spPr>
        <p:txBody>
          <a:bodyPr>
            <a:normAutofit/>
          </a:bodyPr>
          <a:lstStyle>
            <a:lvl1pPr marL="285750" indent="-285750">
              <a:buClr>
                <a:srgbClr val="5C2483"/>
              </a:buClr>
              <a:buFont typeface="Arial" panose="020B0604020202020204" pitchFamily="34" charset="0"/>
              <a:buChar char="•"/>
              <a:defRPr sz="1500"/>
            </a:lvl1pPr>
            <a:lvl2pPr>
              <a:defRPr sz="1500"/>
            </a:lvl2pPr>
            <a:lvl3pPr marL="434915" indent="-285750">
              <a:buClr>
                <a:srgbClr val="5C2483"/>
              </a:buClr>
              <a:buFont typeface="Arial" panose="020B0604020202020204" pitchFamily="34" charset="0"/>
              <a:buChar char="•"/>
              <a:defRPr sz="1200"/>
            </a:lvl3pPr>
            <a:lvl4pPr marL="588548" indent="-285750">
              <a:buClr>
                <a:srgbClr val="5C2483"/>
              </a:buClr>
              <a:buFont typeface="Arial" panose="020B0604020202020204" pitchFamily="34" charset="0"/>
              <a:buChar char="•"/>
              <a:defRPr sz="1000"/>
            </a:lvl4pPr>
            <a:lvl5pPr marL="737712" indent="-285750">
              <a:buClr>
                <a:srgbClr val="5C2483"/>
              </a:buClr>
              <a:buFont typeface="Arial" panose="020B0604020202020204" pitchFamily="34" charset="0"/>
              <a:buChar char="•"/>
              <a:defRPr sz="800"/>
            </a:lvl5pPr>
            <a:lvl6pPr marL="861945" indent="-152739">
              <a:buClr>
                <a:srgbClr val="5C2483"/>
              </a:buClr>
              <a:buFont typeface="Arial" panose="020B0604020202020204" pitchFamily="34" charset="0"/>
              <a:buChar char="•"/>
              <a:defRPr sz="8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4" name="Inhaltsplatzhalter 13"/>
          <p:cNvSpPr>
            <a:spLocks noGrp="1"/>
          </p:cNvSpPr>
          <p:nvPr>
            <p:ph sz="quarter" idx="13"/>
          </p:nvPr>
        </p:nvSpPr>
        <p:spPr>
          <a:xfrm>
            <a:off x="6203950" y="1557340"/>
            <a:ext cx="5545138" cy="4536000"/>
          </a:xfrm>
        </p:spPr>
        <p:txBody>
          <a:bodyPr>
            <a:normAutofit/>
          </a:bodyPr>
          <a:lstStyle>
            <a:lvl1pPr marL="285750" indent="-285750">
              <a:buClr>
                <a:srgbClr val="5C2483"/>
              </a:buClr>
              <a:buFont typeface="Arial" panose="020B0604020202020204" pitchFamily="34" charset="0"/>
              <a:buChar char="•"/>
              <a:defRPr sz="1500"/>
            </a:lvl1pPr>
            <a:lvl2pPr>
              <a:defRPr sz="1500"/>
            </a:lvl2pPr>
            <a:lvl3pPr marL="434915" indent="-285750">
              <a:buClr>
                <a:srgbClr val="5C2483"/>
              </a:buClr>
              <a:buFont typeface="Arial" panose="020B0604020202020204" pitchFamily="34" charset="0"/>
              <a:buChar char="•"/>
              <a:defRPr sz="1200"/>
            </a:lvl3pPr>
            <a:lvl4pPr marL="588548" indent="-285750">
              <a:buClr>
                <a:srgbClr val="5C2483"/>
              </a:buClr>
              <a:buFont typeface="Arial" panose="020B0604020202020204" pitchFamily="34" charset="0"/>
              <a:buChar char="•"/>
              <a:defRPr sz="1000"/>
            </a:lvl4pPr>
            <a:lvl5pPr marL="737712" indent="-285750">
              <a:buClr>
                <a:srgbClr val="5C2483"/>
              </a:buClr>
              <a:buFont typeface="Arial" panose="020B0604020202020204" pitchFamily="34" charset="0"/>
              <a:buChar char="•"/>
              <a:defRPr sz="800"/>
            </a:lvl5pPr>
            <a:lvl6pPr marL="861945" indent="-152739">
              <a:buClr>
                <a:srgbClr val="5C2483"/>
              </a:buClr>
              <a:buFont typeface="Arial" panose="020B0604020202020204" pitchFamily="34" charset="0"/>
              <a:buChar char="•"/>
              <a:defRPr sz="8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Textplatzhalt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479425" y="333375"/>
            <a:ext cx="9901238" cy="431800"/>
          </a:xfrm>
        </p:spPr>
        <p:txBody>
          <a:bodyPr vert="horz" lIns="0" tIns="0" rIns="0" bIns="0" rtlCol="0">
            <a:noAutofit/>
          </a:bodyPr>
          <a:lstStyle>
            <a:lvl1pPr>
              <a:defRPr lang="de-DE" sz="3000" b="1" cap="all" baseline="0" dirty="0"/>
            </a:lvl1pPr>
          </a:lstStyle>
          <a:p>
            <a:pPr lvl="0"/>
            <a:r>
              <a:rPr lang="de-DE"/>
              <a:t>Titelzeile</a:t>
            </a:r>
          </a:p>
        </p:txBody>
      </p:sp>
      <p:sp>
        <p:nvSpPr>
          <p:cNvPr id="10" name="Textplatzhalt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479425" y="765175"/>
            <a:ext cx="9901238" cy="395288"/>
          </a:xfrm>
        </p:spPr>
        <p:txBody>
          <a:bodyPr tIns="0" rIns="0" bIns="0">
            <a:noAutofit/>
          </a:bodyPr>
          <a:lstStyle>
            <a:lvl1pPr>
              <a:defRPr sz="2500" cap="all" baseline="0"/>
            </a:lvl1pPr>
          </a:lstStyle>
          <a:p>
            <a:pPr lvl="0"/>
            <a:r>
              <a:rPr lang="de-DE"/>
              <a:t>Unterzeile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17DDD6C6-20CE-4E57-AE00-C21E005D7DCD}" type="datetime1">
              <a:rPr lang="de-DE" smtClean="0"/>
              <a:t>28.05.2025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 err="1"/>
              <a:t>Amprion</a:t>
            </a:r>
            <a:r>
              <a:rPr lang="de-DE"/>
              <a:t> | Unternehmenspräsentation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261D492-7F4B-4A3C-808E-F109F4472C88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02175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08">
          <p15:clr>
            <a:srgbClr val="FBAE40"/>
          </p15:clr>
        </p15:guide>
        <p15:guide id="2" pos="3772">
          <p15:clr>
            <a:srgbClr val="FBAE40"/>
          </p15:clr>
        </p15:guide>
        <p15:guide id="3" pos="3840">
          <p15:clr>
            <a:srgbClr val="FBAE40"/>
          </p15:clr>
        </p15:guide>
        <p15:guide id="4" orient="horz" pos="3838">
          <p15:clr>
            <a:srgbClr val="FBAE40"/>
          </p15:clr>
        </p15:guide>
        <p15:guide id="5" orient="horz" pos="981">
          <p15:clr>
            <a:srgbClr val="FBAE40"/>
          </p15:clr>
        </p15:guide>
      </p15:sldGuideLst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Kapitel - ohne 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6172D319-ED14-154B-87CA-19F9E5848A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770853" y="4436853"/>
            <a:ext cx="2440347" cy="2440347"/>
          </a:xfrm>
          <a:prstGeom prst="rect">
            <a:avLst/>
          </a:prstGeom>
        </p:spPr>
      </p:pic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78800" y="1628774"/>
            <a:ext cx="5776676" cy="1331914"/>
          </a:xfrm>
        </p:spPr>
        <p:txBody>
          <a:bodyPr>
            <a:normAutofit/>
          </a:bodyPr>
          <a:lstStyle>
            <a:lvl1pPr>
              <a:defRPr sz="3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Kapitel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478800" y="2960688"/>
            <a:ext cx="5783263" cy="684212"/>
          </a:xfrm>
        </p:spPr>
        <p:txBody>
          <a:bodyPr>
            <a:normAutofit/>
          </a:bodyPr>
          <a:lstStyle>
            <a:lvl1pPr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Kapitelthema</a:t>
            </a:r>
          </a:p>
        </p:txBody>
      </p:sp>
    </p:spTree>
    <p:extLst>
      <p:ext uri="{BB962C8B-B14F-4D97-AF65-F5344CB8AC3E}">
        <p14:creationId xmlns:p14="http://schemas.microsoft.com/office/powerpoint/2010/main" val="24884044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53">
          <p15:clr>
            <a:srgbClr val="FBAE40"/>
          </p15:clr>
        </p15:guide>
        <p15:guide id="2" orient="horz" pos="1026">
          <p15:clr>
            <a:srgbClr val="FBAE40"/>
          </p15:clr>
        </p15:guide>
        <p15:guide id="3" orient="horz" pos="1865">
          <p15:clr>
            <a:srgbClr val="FBAE40"/>
          </p15:clr>
        </p15:guide>
        <p15:guide id="4" orient="horz" pos="2296">
          <p15:clr>
            <a:srgbClr val="FBAE40"/>
          </p15:clr>
        </p15:guide>
      </p15:sldGuideLst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G_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92217" y="391902"/>
            <a:ext cx="11406965" cy="333425"/>
          </a:xfrm>
        </p:spPr>
        <p:txBody>
          <a:bodyPr wrap="square" lIns="0" tIns="0" rIns="0" bIns="0" anchor="t" anchorCtr="0">
            <a:spAutoFit/>
          </a:bodyPr>
          <a:lstStyle>
            <a:lvl1pPr algn="l">
              <a:lnSpc>
                <a:spcPts val="2613"/>
              </a:lnSpc>
              <a:defRPr sz="2177" b="1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392217" y="1306342"/>
            <a:ext cx="11406965" cy="4898782"/>
          </a:xfrm>
        </p:spPr>
        <p:txBody>
          <a:bodyPr lIns="0" tIns="0" rIns="0" bIns="0"/>
          <a:lstStyle>
            <a:lvl1pPr marL="228614" indent="-228614">
              <a:lnSpc>
                <a:spcPts val="1996"/>
              </a:lnSpc>
              <a:spcBef>
                <a:spcPts val="0"/>
              </a:spcBef>
              <a:spcAft>
                <a:spcPts val="635"/>
              </a:spcAft>
              <a:buFont typeface="Arial" panose="020B0604020202020204" pitchFamily="34" charset="0"/>
              <a:buChar char="•"/>
              <a:defRPr sz="1633" b="0">
                <a:solidFill>
                  <a:schemeClr val="tx1"/>
                </a:solidFill>
              </a:defRPr>
            </a:lvl1pPr>
            <a:lvl2pPr>
              <a:lnSpc>
                <a:spcPts val="1996"/>
              </a:lnSpc>
              <a:spcAft>
                <a:spcPts val="635"/>
              </a:spcAft>
              <a:defRPr sz="1633" b="0"/>
            </a:lvl2pPr>
            <a:lvl3pPr>
              <a:lnSpc>
                <a:spcPts val="1996"/>
              </a:lnSpc>
              <a:spcAft>
                <a:spcPts val="635"/>
              </a:spcAft>
              <a:defRPr sz="1633" b="0"/>
            </a:lvl3pPr>
            <a:lvl4pPr marL="457229" indent="-228614">
              <a:lnSpc>
                <a:spcPts val="1996"/>
              </a:lnSpc>
              <a:defRPr sz="1633"/>
            </a:lvl4pPr>
            <a:lvl5pPr marL="685843" indent="-228614">
              <a:defRPr/>
            </a:lvl5pPr>
          </a:lstStyle>
          <a:p>
            <a:pPr lvl="0"/>
            <a:r>
              <a:rPr lang="de-CH"/>
              <a:t>Textmasterformat bearbeiten</a:t>
            </a:r>
          </a:p>
          <a:p>
            <a:pPr lvl="3"/>
            <a:r>
              <a:rPr lang="de-CH"/>
              <a:t>Zweite Ebene</a:t>
            </a:r>
          </a:p>
          <a:p>
            <a:pPr lvl="4"/>
            <a:r>
              <a:rPr lang="de-CH"/>
              <a:t>Dritte Ebene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727F62-CF53-4BE4-AABD-EFADF220AE11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 rot="10800000" flipH="1" flipV="1">
            <a:off x="392216" y="6505583"/>
            <a:ext cx="215850" cy="15244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ts val="998"/>
              </a:lnSpc>
            </a:pPr>
            <a:fld id="{B9B5C9EE-BE58-4F27-A9D3-821BD65823DD}" type="slidenum">
              <a:rPr lang="de-CH" sz="816" kern="120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pPr algn="l">
                <a:lnSpc>
                  <a:spcPts val="998"/>
                </a:lnSpc>
              </a:pPr>
              <a:t>‹#›</a:t>
            </a:fld>
            <a:endParaRPr lang="de-CH" sz="816" kern="12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7480E3-0134-409D-80D8-1B463D136CA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4750" y="6420022"/>
            <a:ext cx="980541" cy="2401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59F1DD-B29C-63E2-49B9-85AF28F08EB4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735112" y="6505583"/>
            <a:ext cx="9122598" cy="32658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261268" rtlCol="0" anchor="t" anchorCtr="0">
            <a:spAutoFit/>
          </a:bodyPr>
          <a:lstStyle/>
          <a:p>
            <a:pPr algn="l">
              <a:lnSpc>
                <a:spcPts val="998"/>
              </a:lnSpc>
            </a:pPr>
            <a:endParaRPr lang="de-CH" sz="816" b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685241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2" orient="horz" pos="4158">
          <p15:clr>
            <a:srgbClr val="FBAE40"/>
          </p15:clr>
        </p15:guide>
        <p15:guide id="3" orient="horz" pos="243">
          <p15:clr>
            <a:srgbClr val="FBAE40"/>
          </p15:clr>
        </p15:guide>
        <p15:guide id="4" orient="horz" pos="455">
          <p15:clr>
            <a:srgbClr val="FBAE40"/>
          </p15:clr>
        </p15:guide>
        <p15:guide id="5" orient="horz" pos="820">
          <p15:clr>
            <a:srgbClr val="FBAE40"/>
          </p15:clr>
        </p15:guide>
        <p15:guide id="6" orient="horz" pos="3908">
          <p15:clr>
            <a:srgbClr val="FBAE40"/>
          </p15:clr>
        </p15:guide>
        <p15:guide id="7" pos="7432">
          <p15:clr>
            <a:srgbClr val="FBAE40"/>
          </p15:clr>
        </p15:guide>
        <p15:guide id="8" pos="247">
          <p15:clr>
            <a:srgbClr val="FBAE40"/>
          </p15:clr>
        </p15:guide>
      </p15:sldGuideLst>
    </p:ext>
  </p:extLs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7F160ED-E4DF-71B7-5C7B-1DA24D91F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57525-4D0D-4BFD-AA92-D23AB922E51F}" type="datetimeFigureOut">
              <a:rPr lang="en-GB" smtClean="0"/>
              <a:t>28/05/2025</a:t>
            </a:fld>
            <a:endParaRPr lang="en-GB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24D9142-78CE-E546-0980-29E9DB58F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91272CC-0AA3-21F5-2EBE-605EFE86F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6000F-4CA3-40BE-8E49-6200E048A6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97806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sp>
        <p:nvSpPr>
          <p:cNvPr id="3" name="Inhaltsplatzhalter 1">
            <a:extLst>
              <a:ext uri="{FF2B5EF4-FFF2-40B4-BE49-F238E27FC236}">
                <a16:creationId xmlns:a16="http://schemas.microsoft.com/office/drawing/2014/main" id="{045ED79A-32AA-D64E-AAD5-54B4B9C4D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842" y="939341"/>
            <a:ext cx="11506291" cy="4829919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de-DE">
                <a:solidFill>
                  <a:srgbClr val="0F218B"/>
                </a:solidFill>
              </a:rPr>
              <a:t>Headline 3 – Edit </a:t>
            </a:r>
            <a:r>
              <a:rPr lang="de-DE" err="1">
                <a:solidFill>
                  <a:srgbClr val="0F218B"/>
                </a:solidFill>
              </a:rPr>
              <a:t>text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here</a:t>
            </a:r>
            <a:r>
              <a:rPr lang="de-DE">
                <a:solidFill>
                  <a:srgbClr val="0F218B"/>
                </a:solidFill>
              </a:rPr>
              <a:t>.</a:t>
            </a:r>
            <a:endParaRPr lang="de-DE" i="1">
              <a:solidFill>
                <a:srgbClr val="0F218B"/>
              </a:solidFill>
            </a:endParaRPr>
          </a:p>
        </p:txBody>
      </p:sp>
      <p:grpSp>
        <p:nvGrpSpPr>
          <p:cNvPr id="4" name="Group 3553" title="6-Monats-Zeitleiste Platzhalter">
            <a:extLst>
              <a:ext uri="{FF2B5EF4-FFF2-40B4-BE49-F238E27FC236}">
                <a16:creationId xmlns:a16="http://schemas.microsoft.com/office/drawing/2014/main" id="{104D80E7-590A-6F45-BD68-8611B65301C7}"/>
              </a:ext>
            </a:extLst>
          </p:cNvPr>
          <p:cNvGrpSpPr/>
          <p:nvPr userDrawn="1"/>
        </p:nvGrpSpPr>
        <p:grpSpPr>
          <a:xfrm>
            <a:off x="1811339" y="2381327"/>
            <a:ext cx="8569325" cy="3224119"/>
            <a:chOff x="0" y="359738"/>
            <a:chExt cx="10490200" cy="5139089"/>
          </a:xfrm>
        </p:grpSpPr>
        <p:grpSp>
          <p:nvGrpSpPr>
            <p:cNvPr id="6" name="Group 3530">
              <a:extLst>
                <a:ext uri="{FF2B5EF4-FFF2-40B4-BE49-F238E27FC236}">
                  <a16:creationId xmlns:a16="http://schemas.microsoft.com/office/drawing/2014/main" id="{0F489A34-EB0D-9844-8E5C-68A73CD91E77}"/>
                </a:ext>
              </a:extLst>
            </p:cNvPr>
            <p:cNvGrpSpPr/>
            <p:nvPr/>
          </p:nvGrpSpPr>
          <p:grpSpPr>
            <a:xfrm>
              <a:off x="463551" y="803442"/>
              <a:ext cx="5797974" cy="4695385"/>
              <a:chOff x="545" y="358575"/>
              <a:chExt cx="5797973" cy="4695384"/>
            </a:xfrm>
          </p:grpSpPr>
          <p:sp>
            <p:nvSpPr>
              <p:cNvPr id="15" name="Shape 3525">
                <a:extLst>
                  <a:ext uri="{FF2B5EF4-FFF2-40B4-BE49-F238E27FC236}">
                    <a16:creationId xmlns:a16="http://schemas.microsoft.com/office/drawing/2014/main" id="{A153CEA7-30AE-F849-A6F4-864E0256893E}"/>
                  </a:ext>
                </a:extLst>
              </p:cNvPr>
              <p:cNvSpPr/>
              <p:nvPr/>
            </p:nvSpPr>
            <p:spPr>
              <a:xfrm flipV="1">
                <a:off x="545" y="358575"/>
                <a:ext cx="0" cy="2410322"/>
              </a:xfrm>
              <a:prstGeom prst="line">
                <a:avLst/>
              </a:prstGeom>
              <a:noFill/>
              <a:ln w="63500" cap="flat">
                <a:solidFill>
                  <a:srgbClr val="99BFDC"/>
                </a:solidFill>
                <a:prstDash val="solid"/>
                <a:miter lim="400000"/>
              </a:ln>
              <a:effectLst/>
            </p:spPr>
            <p:txBody>
              <a:bodyPr wrap="square" lIns="27093" tIns="27093" rIns="27093" bIns="27093" numCol="1" anchor="ctr">
                <a:noAutofit/>
              </a:bodyPr>
              <a:lstStyle/>
              <a:p>
                <a:pPr>
                  <a:defRPr sz="8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" name="Shape 3526">
                <a:extLst>
                  <a:ext uri="{FF2B5EF4-FFF2-40B4-BE49-F238E27FC236}">
                    <a16:creationId xmlns:a16="http://schemas.microsoft.com/office/drawing/2014/main" id="{60C53EF1-C062-D545-8D50-5E5A151EAEF2}"/>
                  </a:ext>
                </a:extLst>
              </p:cNvPr>
              <p:cNvSpPr/>
              <p:nvPr/>
            </p:nvSpPr>
            <p:spPr>
              <a:xfrm flipV="1">
                <a:off x="755773" y="1567594"/>
                <a:ext cx="0" cy="1201303"/>
              </a:xfrm>
              <a:prstGeom prst="line">
                <a:avLst/>
              </a:prstGeom>
              <a:noFill/>
              <a:ln w="63500" cap="flat">
                <a:solidFill>
                  <a:srgbClr val="99BFDC"/>
                </a:solidFill>
                <a:prstDash val="solid"/>
                <a:miter lim="400000"/>
              </a:ln>
              <a:effectLst/>
            </p:spPr>
            <p:txBody>
              <a:bodyPr wrap="square" lIns="27093" tIns="27093" rIns="27093" bIns="27093" numCol="1" anchor="ctr">
                <a:noAutofit/>
              </a:bodyPr>
              <a:lstStyle/>
              <a:p>
                <a:pPr>
                  <a:defRPr sz="8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" name="Shape 3527">
                <a:extLst>
                  <a:ext uri="{FF2B5EF4-FFF2-40B4-BE49-F238E27FC236}">
                    <a16:creationId xmlns:a16="http://schemas.microsoft.com/office/drawing/2014/main" id="{13DFF85B-1393-F24D-B481-3D1EF145FDA3}"/>
                  </a:ext>
                </a:extLst>
              </p:cNvPr>
              <p:cNvSpPr/>
              <p:nvPr/>
            </p:nvSpPr>
            <p:spPr>
              <a:xfrm flipV="1">
                <a:off x="5798518" y="721344"/>
                <a:ext cx="0" cy="2047552"/>
              </a:xfrm>
              <a:prstGeom prst="line">
                <a:avLst/>
              </a:prstGeom>
              <a:noFill/>
              <a:ln w="63500" cap="flat">
                <a:solidFill>
                  <a:srgbClr val="99BFDC"/>
                </a:solidFill>
                <a:prstDash val="solid"/>
                <a:miter lim="400000"/>
              </a:ln>
              <a:effectLst/>
            </p:spPr>
            <p:txBody>
              <a:bodyPr wrap="square" lIns="27093" tIns="27093" rIns="27093" bIns="27093" numCol="1" anchor="ctr">
                <a:noAutofit/>
              </a:bodyPr>
              <a:lstStyle/>
              <a:p>
                <a:pPr>
                  <a:defRPr sz="8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" name="Shape 3528">
                <a:extLst>
                  <a:ext uri="{FF2B5EF4-FFF2-40B4-BE49-F238E27FC236}">
                    <a16:creationId xmlns:a16="http://schemas.microsoft.com/office/drawing/2014/main" id="{DC0087D8-03A9-6944-85A2-0EFC81E8E914}"/>
                  </a:ext>
                </a:extLst>
              </p:cNvPr>
              <p:cNvSpPr/>
              <p:nvPr/>
            </p:nvSpPr>
            <p:spPr>
              <a:xfrm>
                <a:off x="1608725" y="3274911"/>
                <a:ext cx="0" cy="1779048"/>
              </a:xfrm>
              <a:prstGeom prst="line">
                <a:avLst/>
              </a:prstGeom>
              <a:noFill/>
              <a:ln w="63500" cap="flat">
                <a:solidFill>
                  <a:srgbClr val="99BFDC"/>
                </a:solidFill>
                <a:prstDash val="solid"/>
                <a:miter lim="400000"/>
              </a:ln>
              <a:effectLst/>
            </p:spPr>
            <p:txBody>
              <a:bodyPr wrap="square" lIns="27093" tIns="27093" rIns="27093" bIns="27093" numCol="1" anchor="ctr">
                <a:noAutofit/>
              </a:bodyPr>
              <a:lstStyle/>
              <a:p>
                <a:pPr>
                  <a:defRPr sz="8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" name="Shape 3529">
                <a:extLst>
                  <a:ext uri="{FF2B5EF4-FFF2-40B4-BE49-F238E27FC236}">
                    <a16:creationId xmlns:a16="http://schemas.microsoft.com/office/drawing/2014/main" id="{DECA1AED-351A-F54C-8939-BE1935F59845}"/>
                  </a:ext>
                </a:extLst>
              </p:cNvPr>
              <p:cNvSpPr/>
              <p:nvPr/>
            </p:nvSpPr>
            <p:spPr>
              <a:xfrm>
                <a:off x="4459938" y="3274911"/>
                <a:ext cx="0" cy="909640"/>
              </a:xfrm>
              <a:prstGeom prst="line">
                <a:avLst/>
              </a:prstGeom>
              <a:noFill/>
              <a:ln w="63500" cap="flat">
                <a:solidFill>
                  <a:srgbClr val="99BFDC"/>
                </a:solidFill>
                <a:prstDash val="solid"/>
                <a:miter lim="400000"/>
              </a:ln>
              <a:effectLst/>
            </p:spPr>
            <p:txBody>
              <a:bodyPr wrap="square" lIns="27093" tIns="27093" rIns="27093" bIns="27093" numCol="1" anchor="ctr">
                <a:noAutofit/>
              </a:bodyPr>
              <a:lstStyle/>
              <a:p>
                <a:pPr>
                  <a:defRPr sz="8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7" name="Group 3537">
              <a:extLst>
                <a:ext uri="{FF2B5EF4-FFF2-40B4-BE49-F238E27FC236}">
                  <a16:creationId xmlns:a16="http://schemas.microsoft.com/office/drawing/2014/main" id="{A90B8DDB-C27F-1A4D-B381-D7862AAE7931}"/>
                </a:ext>
              </a:extLst>
            </p:cNvPr>
            <p:cNvGrpSpPr/>
            <p:nvPr/>
          </p:nvGrpSpPr>
          <p:grpSpPr>
            <a:xfrm>
              <a:off x="0" y="3216502"/>
              <a:ext cx="10490200" cy="508001"/>
              <a:chOff x="0" y="0"/>
              <a:chExt cx="10490200" cy="508000"/>
            </a:xfrm>
          </p:grpSpPr>
          <p:sp>
            <p:nvSpPr>
              <p:cNvPr id="9" name="Shape 3531">
                <a:extLst>
                  <a:ext uri="{FF2B5EF4-FFF2-40B4-BE49-F238E27FC236}">
                    <a16:creationId xmlns:a16="http://schemas.microsoft.com/office/drawing/2014/main" id="{11C1F5E3-318A-7F41-9327-18EA7D1F2420}"/>
                  </a:ext>
                </a:extLst>
              </p:cNvPr>
              <p:cNvSpPr/>
              <p:nvPr/>
            </p:nvSpPr>
            <p:spPr>
              <a:xfrm>
                <a:off x="1793240" y="0"/>
                <a:ext cx="1524001" cy="508000"/>
              </a:xfrm>
              <a:prstGeom prst="rect">
                <a:avLst/>
              </a:prstGeom>
              <a:solidFill>
                <a:srgbClr val="51A1D2">
                  <a:alpha val="80000"/>
                </a:srgbClr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584200">
                  <a:lnSpc>
                    <a:spcPct val="100000"/>
                  </a:lnSpc>
                  <a:spcBef>
                    <a:spcPts val="0"/>
                  </a:spcBef>
                  <a:defRPr sz="1500" cap="all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pPr algn="ctr"/>
                <a:r>
                  <a:rPr lang="de-DE" sz="1400" cap="none" err="1">
                    <a:latin typeface="Calibri" panose="020F0502020204030204" pitchFamily="34" charset="0"/>
                    <a:cs typeface="Calibri" panose="020F0502020204030204" pitchFamily="34" charset="0"/>
                  </a:rPr>
                  <a:t>February</a:t>
                </a:r>
                <a:endParaRPr lang="de-DE" sz="1400" cap="none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Shape 3532">
                <a:extLst>
                  <a:ext uri="{FF2B5EF4-FFF2-40B4-BE49-F238E27FC236}">
                    <a16:creationId xmlns:a16="http://schemas.microsoft.com/office/drawing/2014/main" id="{0CAAF65E-76F6-2A43-B9EB-D5012C50B795}"/>
                  </a:ext>
                </a:extLst>
              </p:cNvPr>
              <p:cNvSpPr/>
              <p:nvPr/>
            </p:nvSpPr>
            <p:spPr>
              <a:xfrm>
                <a:off x="3586479" y="0"/>
                <a:ext cx="1524001" cy="508000"/>
              </a:xfrm>
              <a:prstGeom prst="rect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584200">
                  <a:lnSpc>
                    <a:spcPct val="100000"/>
                  </a:lnSpc>
                  <a:spcBef>
                    <a:spcPts val="0"/>
                  </a:spcBef>
                  <a:defRPr sz="1500" cap="all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pPr algn="ctr"/>
                <a:r>
                  <a:rPr lang="de-DE" sz="1400" cap="none">
                    <a:latin typeface="Calibri" panose="020F0502020204030204" pitchFamily="34" charset="0"/>
                    <a:cs typeface="Calibri" panose="020F0502020204030204" pitchFamily="34" charset="0"/>
                  </a:rPr>
                  <a:t>March</a:t>
                </a:r>
                <a:endParaRPr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Shape 3533">
                <a:extLst>
                  <a:ext uri="{FF2B5EF4-FFF2-40B4-BE49-F238E27FC236}">
                    <a16:creationId xmlns:a16="http://schemas.microsoft.com/office/drawing/2014/main" id="{07E0612B-2EE4-D94B-B9D5-7C3647E11828}"/>
                  </a:ext>
                </a:extLst>
              </p:cNvPr>
              <p:cNvSpPr/>
              <p:nvPr/>
            </p:nvSpPr>
            <p:spPr>
              <a:xfrm>
                <a:off x="5379719" y="0"/>
                <a:ext cx="1524001" cy="508000"/>
              </a:xfrm>
              <a:prstGeom prst="rect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584200">
                  <a:lnSpc>
                    <a:spcPct val="100000"/>
                  </a:lnSpc>
                  <a:spcBef>
                    <a:spcPts val="0"/>
                  </a:spcBef>
                  <a:defRPr sz="1500" cap="all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pPr algn="ctr"/>
                <a:r>
                  <a:rPr lang="de-DE" sz="1400" cap="none">
                    <a:latin typeface="Calibri" panose="020F0502020204030204" pitchFamily="34" charset="0"/>
                    <a:cs typeface="Calibri" panose="020F0502020204030204" pitchFamily="34" charset="0"/>
                  </a:rPr>
                  <a:t>April</a:t>
                </a:r>
              </a:p>
            </p:txBody>
          </p:sp>
          <p:sp>
            <p:nvSpPr>
              <p:cNvPr id="12" name="Shape 3534">
                <a:extLst>
                  <a:ext uri="{FF2B5EF4-FFF2-40B4-BE49-F238E27FC236}">
                    <a16:creationId xmlns:a16="http://schemas.microsoft.com/office/drawing/2014/main" id="{A49F006A-263E-B749-84F7-45EC0200E53B}"/>
                  </a:ext>
                </a:extLst>
              </p:cNvPr>
              <p:cNvSpPr/>
              <p:nvPr/>
            </p:nvSpPr>
            <p:spPr>
              <a:xfrm>
                <a:off x="7172959" y="0"/>
                <a:ext cx="1524001" cy="508000"/>
              </a:xfrm>
              <a:prstGeom prst="rect">
                <a:avLst/>
              </a:prstGeom>
              <a:solidFill>
                <a:srgbClr val="313131">
                  <a:alpha val="80000"/>
                </a:srgbClr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584200">
                  <a:lnSpc>
                    <a:spcPct val="100000"/>
                  </a:lnSpc>
                  <a:spcBef>
                    <a:spcPts val="0"/>
                  </a:spcBef>
                  <a:defRPr sz="1500" cap="all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pPr algn="ctr"/>
                <a:r>
                  <a:rPr lang="de-DE" sz="1400" cap="none">
                    <a:latin typeface="Calibri" panose="020F0502020204030204" pitchFamily="34" charset="0"/>
                    <a:cs typeface="Calibri" panose="020F0502020204030204" pitchFamily="34" charset="0"/>
                  </a:rPr>
                  <a:t>May</a:t>
                </a:r>
              </a:p>
            </p:txBody>
          </p:sp>
          <p:sp>
            <p:nvSpPr>
              <p:cNvPr id="13" name="Shape 3535">
                <a:extLst>
                  <a:ext uri="{FF2B5EF4-FFF2-40B4-BE49-F238E27FC236}">
                    <a16:creationId xmlns:a16="http://schemas.microsoft.com/office/drawing/2014/main" id="{F74572F9-391D-914E-9B18-1442CC5747BA}"/>
                  </a:ext>
                </a:extLst>
              </p:cNvPr>
              <p:cNvSpPr/>
              <p:nvPr/>
            </p:nvSpPr>
            <p:spPr>
              <a:xfrm>
                <a:off x="8966200" y="0"/>
                <a:ext cx="1524000" cy="508000"/>
              </a:xfrm>
              <a:prstGeom prst="rect">
                <a:avLst/>
              </a:prstGeom>
              <a:solidFill>
                <a:srgbClr val="313131">
                  <a:alpha val="60000"/>
                </a:srgbClr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584200">
                  <a:lnSpc>
                    <a:spcPct val="100000"/>
                  </a:lnSpc>
                  <a:spcBef>
                    <a:spcPts val="0"/>
                  </a:spcBef>
                  <a:defRPr sz="1500" cap="all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pPr algn="ctr"/>
                <a:r>
                  <a:rPr lang="de-DE" sz="1400" cap="none">
                    <a:latin typeface="Calibri" panose="020F0502020204030204" pitchFamily="34" charset="0"/>
                    <a:cs typeface="Calibri" panose="020F0502020204030204" pitchFamily="34" charset="0"/>
                  </a:rPr>
                  <a:t>June</a:t>
                </a:r>
              </a:p>
            </p:txBody>
          </p:sp>
          <p:sp>
            <p:nvSpPr>
              <p:cNvPr id="14" name="Shape 3536">
                <a:extLst>
                  <a:ext uri="{FF2B5EF4-FFF2-40B4-BE49-F238E27FC236}">
                    <a16:creationId xmlns:a16="http://schemas.microsoft.com/office/drawing/2014/main" id="{9E60BD2D-E973-D848-94DA-2522289CF023}"/>
                  </a:ext>
                </a:extLst>
              </p:cNvPr>
              <p:cNvSpPr/>
              <p:nvPr/>
            </p:nvSpPr>
            <p:spPr>
              <a:xfrm>
                <a:off x="0" y="0"/>
                <a:ext cx="1524000" cy="508000"/>
              </a:xfrm>
              <a:prstGeom prst="rect">
                <a:avLst/>
              </a:prstGeom>
              <a:solidFill>
                <a:srgbClr val="015092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584200">
                  <a:lnSpc>
                    <a:spcPct val="100000"/>
                  </a:lnSpc>
                  <a:spcBef>
                    <a:spcPts val="0"/>
                  </a:spcBef>
                  <a:defRPr sz="1500" cap="all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pPr algn="ctr"/>
                <a:r>
                  <a:rPr lang="de-DE" sz="1400" cap="none" err="1">
                    <a:latin typeface="Calibri" panose="020F0502020204030204" pitchFamily="34" charset="0"/>
                    <a:cs typeface="Calibri" panose="020F0502020204030204" pitchFamily="34" charset="0"/>
                  </a:rPr>
                  <a:t>January</a:t>
                </a:r>
                <a:endParaRPr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8" name="Shape 3538">
              <a:extLst>
                <a:ext uri="{FF2B5EF4-FFF2-40B4-BE49-F238E27FC236}">
                  <a16:creationId xmlns:a16="http://schemas.microsoft.com/office/drawing/2014/main" id="{A6354215-87B2-714D-B863-6578DB1C0933}"/>
                </a:ext>
              </a:extLst>
            </p:cNvPr>
            <p:cNvSpPr/>
            <p:nvPr/>
          </p:nvSpPr>
          <p:spPr>
            <a:xfrm>
              <a:off x="608959" y="359738"/>
              <a:ext cx="493135" cy="8882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>
                  <a:solidFill>
                    <a:srgbClr val="3484C9"/>
                  </a:solidFill>
                </a:defRPr>
              </a:lvl1pPr>
            </a:lstStyle>
            <a:p>
              <a:r>
                <a:rPr sz="2400">
                  <a:solidFill>
                    <a:srgbClr val="01509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05</a:t>
              </a:r>
            </a:p>
          </p:txBody>
        </p:sp>
      </p:grpSp>
      <p:sp>
        <p:nvSpPr>
          <p:cNvPr id="20" name="Shape 3538">
            <a:extLst>
              <a:ext uri="{FF2B5EF4-FFF2-40B4-BE49-F238E27FC236}">
                <a16:creationId xmlns:a16="http://schemas.microsoft.com/office/drawing/2014/main" id="{35FD298D-674A-CC48-8F61-37BFAA2B6DB3}"/>
              </a:ext>
            </a:extLst>
          </p:cNvPr>
          <p:cNvSpPr/>
          <p:nvPr userDrawn="1"/>
        </p:nvSpPr>
        <p:spPr>
          <a:xfrm>
            <a:off x="2920857" y="3136102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lang="de-DE" sz="240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</a:t>
            </a:r>
            <a:endParaRPr sz="2400">
              <a:solidFill>
                <a:srgbClr val="0150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Shape 3538">
            <a:extLst>
              <a:ext uri="{FF2B5EF4-FFF2-40B4-BE49-F238E27FC236}">
                <a16:creationId xmlns:a16="http://schemas.microsoft.com/office/drawing/2014/main" id="{7B384765-BFC7-8A40-914E-EB681AEE534B}"/>
              </a:ext>
            </a:extLst>
          </p:cNvPr>
          <p:cNvSpPr/>
          <p:nvPr userDrawn="1"/>
        </p:nvSpPr>
        <p:spPr>
          <a:xfrm>
            <a:off x="7061317" y="2606675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lang="de-DE" sz="240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</a:t>
            </a:r>
            <a:endParaRPr sz="2400">
              <a:solidFill>
                <a:srgbClr val="0150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Shape 3538">
            <a:extLst>
              <a:ext uri="{FF2B5EF4-FFF2-40B4-BE49-F238E27FC236}">
                <a16:creationId xmlns:a16="http://schemas.microsoft.com/office/drawing/2014/main" id="{AE2700E5-E78F-094F-96E0-403DD94E3ECA}"/>
              </a:ext>
            </a:extLst>
          </p:cNvPr>
          <p:cNvSpPr/>
          <p:nvPr userDrawn="1"/>
        </p:nvSpPr>
        <p:spPr>
          <a:xfrm>
            <a:off x="3640937" y="5319539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lang="de-DE" sz="240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09</a:t>
            </a:r>
            <a:endParaRPr sz="2400">
              <a:solidFill>
                <a:srgbClr val="0150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Shape 3538">
            <a:extLst>
              <a:ext uri="{FF2B5EF4-FFF2-40B4-BE49-F238E27FC236}">
                <a16:creationId xmlns:a16="http://schemas.microsoft.com/office/drawing/2014/main" id="{D2168131-C3E9-2642-AC6A-FD9DF04C35DF}"/>
              </a:ext>
            </a:extLst>
          </p:cNvPr>
          <p:cNvSpPr/>
          <p:nvPr userDrawn="1"/>
        </p:nvSpPr>
        <p:spPr>
          <a:xfrm>
            <a:off x="5945193" y="4771926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lang="de-DE" sz="240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</a:t>
            </a:r>
            <a:endParaRPr sz="2400">
              <a:solidFill>
                <a:srgbClr val="0150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Shape 3539">
            <a:extLst>
              <a:ext uri="{FF2B5EF4-FFF2-40B4-BE49-F238E27FC236}">
                <a16:creationId xmlns:a16="http://schemas.microsoft.com/office/drawing/2014/main" id="{9070C1F2-9150-574A-80C7-16A9A88CD69A}"/>
              </a:ext>
            </a:extLst>
          </p:cNvPr>
          <p:cNvSpPr/>
          <p:nvPr userDrawn="1"/>
        </p:nvSpPr>
        <p:spPr>
          <a:xfrm>
            <a:off x="2748663" y="2380866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  <p:sp>
        <p:nvSpPr>
          <p:cNvPr id="25" name="Shape 3539">
            <a:extLst>
              <a:ext uri="{FF2B5EF4-FFF2-40B4-BE49-F238E27FC236}">
                <a16:creationId xmlns:a16="http://schemas.microsoft.com/office/drawing/2014/main" id="{F165BDCC-DA70-EC46-9626-3AB83AF24553}"/>
              </a:ext>
            </a:extLst>
          </p:cNvPr>
          <p:cNvSpPr/>
          <p:nvPr userDrawn="1"/>
        </p:nvSpPr>
        <p:spPr>
          <a:xfrm>
            <a:off x="7484962" y="2622989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  <p:sp>
        <p:nvSpPr>
          <p:cNvPr id="26" name="Shape 3539">
            <a:extLst>
              <a:ext uri="{FF2B5EF4-FFF2-40B4-BE49-F238E27FC236}">
                <a16:creationId xmlns:a16="http://schemas.microsoft.com/office/drawing/2014/main" id="{79E6AE81-3957-014F-ADD0-951A098602AC}"/>
              </a:ext>
            </a:extLst>
          </p:cNvPr>
          <p:cNvSpPr/>
          <p:nvPr userDrawn="1"/>
        </p:nvSpPr>
        <p:spPr>
          <a:xfrm>
            <a:off x="3374198" y="3154499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  <p:sp>
        <p:nvSpPr>
          <p:cNvPr id="27" name="Shape 3539">
            <a:extLst>
              <a:ext uri="{FF2B5EF4-FFF2-40B4-BE49-F238E27FC236}">
                <a16:creationId xmlns:a16="http://schemas.microsoft.com/office/drawing/2014/main" id="{4CDDE768-FC4E-754B-8160-BC3805C4D230}"/>
              </a:ext>
            </a:extLst>
          </p:cNvPr>
          <p:cNvSpPr/>
          <p:nvPr userDrawn="1"/>
        </p:nvSpPr>
        <p:spPr>
          <a:xfrm>
            <a:off x="4061660" y="5339645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  <p:sp>
        <p:nvSpPr>
          <p:cNvPr id="28" name="Shape 3539">
            <a:extLst>
              <a:ext uri="{FF2B5EF4-FFF2-40B4-BE49-F238E27FC236}">
                <a16:creationId xmlns:a16="http://schemas.microsoft.com/office/drawing/2014/main" id="{FCEA35DC-17D6-1745-9FC7-F6342C85336C}"/>
              </a:ext>
            </a:extLst>
          </p:cNvPr>
          <p:cNvSpPr/>
          <p:nvPr userDrawn="1"/>
        </p:nvSpPr>
        <p:spPr>
          <a:xfrm>
            <a:off x="6359164" y="4781912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</p:spTree>
    <p:extLst>
      <p:ext uri="{BB962C8B-B14F-4D97-AF65-F5344CB8AC3E}">
        <p14:creationId xmlns:p14="http://schemas.microsoft.com/office/powerpoint/2010/main" val="10213348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grpSp>
        <p:nvGrpSpPr>
          <p:cNvPr id="3" name="Group 3911" title="Jahres Zeitleiste Platzhalter">
            <a:extLst>
              <a:ext uri="{FF2B5EF4-FFF2-40B4-BE49-F238E27FC236}">
                <a16:creationId xmlns:a16="http://schemas.microsoft.com/office/drawing/2014/main" id="{C9AF7415-8D2A-C940-B919-D2896ED2CC76}"/>
              </a:ext>
            </a:extLst>
          </p:cNvPr>
          <p:cNvGrpSpPr/>
          <p:nvPr userDrawn="1"/>
        </p:nvGrpSpPr>
        <p:grpSpPr>
          <a:xfrm>
            <a:off x="1811524" y="2655243"/>
            <a:ext cx="7397880" cy="2749280"/>
            <a:chOff x="93735" y="581934"/>
            <a:chExt cx="10577686" cy="3930994"/>
          </a:xfrm>
        </p:grpSpPr>
        <p:grpSp>
          <p:nvGrpSpPr>
            <p:cNvPr id="4" name="Group 3892">
              <a:extLst>
                <a:ext uri="{FF2B5EF4-FFF2-40B4-BE49-F238E27FC236}">
                  <a16:creationId xmlns:a16="http://schemas.microsoft.com/office/drawing/2014/main" id="{BF9A743B-F676-5541-B47D-C0037A53680B}"/>
                </a:ext>
              </a:extLst>
            </p:cNvPr>
            <p:cNvGrpSpPr/>
            <p:nvPr/>
          </p:nvGrpSpPr>
          <p:grpSpPr>
            <a:xfrm>
              <a:off x="636627" y="581934"/>
              <a:ext cx="10034794" cy="3930994"/>
              <a:chOff x="6131" y="477113"/>
              <a:chExt cx="10034793" cy="3930992"/>
            </a:xfrm>
          </p:grpSpPr>
          <p:sp>
            <p:nvSpPr>
              <p:cNvPr id="7" name="Shape 3882">
                <a:extLst>
                  <a:ext uri="{FF2B5EF4-FFF2-40B4-BE49-F238E27FC236}">
                    <a16:creationId xmlns:a16="http://schemas.microsoft.com/office/drawing/2014/main" id="{FB374AB2-ACB5-F24F-8D5D-4E70071227EE}"/>
                  </a:ext>
                </a:extLst>
              </p:cNvPr>
              <p:cNvSpPr/>
              <p:nvPr/>
            </p:nvSpPr>
            <p:spPr>
              <a:xfrm flipV="1">
                <a:off x="4975193" y="477113"/>
                <a:ext cx="1" cy="1940560"/>
              </a:xfrm>
              <a:prstGeom prst="line">
                <a:avLst/>
              </a:prstGeom>
              <a:noFill/>
              <a:ln w="63500" cap="flat">
                <a:solidFill>
                  <a:srgbClr val="51A1D2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" name="Shape 3883">
                <a:extLst>
                  <a:ext uri="{FF2B5EF4-FFF2-40B4-BE49-F238E27FC236}">
                    <a16:creationId xmlns:a16="http://schemas.microsoft.com/office/drawing/2014/main" id="{EA1CE728-B269-1C4E-9B54-82A102A50404}"/>
                  </a:ext>
                </a:extLst>
              </p:cNvPr>
              <p:cNvSpPr/>
              <p:nvPr/>
            </p:nvSpPr>
            <p:spPr>
              <a:xfrm flipV="1">
                <a:off x="6131" y="477113"/>
                <a:ext cx="1" cy="1940560"/>
              </a:xfrm>
              <a:prstGeom prst="line">
                <a:avLst/>
              </a:prstGeom>
              <a:solidFill>
                <a:srgbClr val="015092"/>
              </a:solidFill>
              <a:ln w="63500" cap="flat">
                <a:solidFill>
                  <a:srgbClr val="015092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" name="Shape 3884">
                <a:extLst>
                  <a:ext uri="{FF2B5EF4-FFF2-40B4-BE49-F238E27FC236}">
                    <a16:creationId xmlns:a16="http://schemas.microsoft.com/office/drawing/2014/main" id="{7F9696C5-6EFA-3F44-ACCC-A640A163B09E}"/>
                  </a:ext>
                </a:extLst>
              </p:cNvPr>
              <p:cNvSpPr/>
              <p:nvPr/>
            </p:nvSpPr>
            <p:spPr>
              <a:xfrm>
                <a:off x="38737" y="2461556"/>
                <a:ext cx="9911442" cy="0"/>
              </a:xfrm>
              <a:prstGeom prst="line">
                <a:avLst/>
              </a:prstGeom>
              <a:noFill/>
              <a:ln w="63500" cap="flat">
                <a:solidFill>
                  <a:srgbClr val="313131">
                    <a:alpha val="80000"/>
                  </a:srgbClr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Shape 3886">
                <a:extLst>
                  <a:ext uri="{FF2B5EF4-FFF2-40B4-BE49-F238E27FC236}">
                    <a16:creationId xmlns:a16="http://schemas.microsoft.com/office/drawing/2014/main" id="{9F291BB0-5EAA-9348-8F11-398FB22080F8}"/>
                  </a:ext>
                </a:extLst>
              </p:cNvPr>
              <p:cNvSpPr/>
              <p:nvPr/>
            </p:nvSpPr>
            <p:spPr>
              <a:xfrm>
                <a:off x="9850422" y="2364572"/>
                <a:ext cx="190502" cy="190501"/>
              </a:xfrm>
              <a:prstGeom prst="ellipse">
                <a:avLst/>
              </a:prstGeom>
              <a:solidFill>
                <a:srgbClr val="3131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Shape 3887">
                <a:extLst>
                  <a:ext uri="{FF2B5EF4-FFF2-40B4-BE49-F238E27FC236}">
                    <a16:creationId xmlns:a16="http://schemas.microsoft.com/office/drawing/2014/main" id="{BCE477E8-F7BD-0F42-9589-05CBDFAAB18A}"/>
                  </a:ext>
                </a:extLst>
              </p:cNvPr>
              <p:cNvSpPr/>
              <p:nvPr/>
            </p:nvSpPr>
            <p:spPr>
              <a:xfrm>
                <a:off x="2411544" y="2368317"/>
                <a:ext cx="190502" cy="190501"/>
              </a:xfrm>
              <a:prstGeom prst="ellipse">
                <a:avLst/>
              </a:prstGeom>
              <a:solidFill>
                <a:srgbClr val="51A1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" name="Shape 3888">
                <a:extLst>
                  <a:ext uri="{FF2B5EF4-FFF2-40B4-BE49-F238E27FC236}">
                    <a16:creationId xmlns:a16="http://schemas.microsoft.com/office/drawing/2014/main" id="{7429753A-3C9E-B84B-BE29-D4FB586DA37E}"/>
                  </a:ext>
                </a:extLst>
              </p:cNvPr>
              <p:cNvSpPr/>
              <p:nvPr/>
            </p:nvSpPr>
            <p:spPr>
              <a:xfrm>
                <a:off x="4883584" y="2368318"/>
                <a:ext cx="190502" cy="190501"/>
              </a:xfrm>
              <a:prstGeom prst="ellipse">
                <a:avLst/>
              </a:prstGeom>
              <a:solidFill>
                <a:srgbClr val="51A1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" name="Shape 3889">
                <a:extLst>
                  <a:ext uri="{FF2B5EF4-FFF2-40B4-BE49-F238E27FC236}">
                    <a16:creationId xmlns:a16="http://schemas.microsoft.com/office/drawing/2014/main" id="{01F5BD46-1837-2445-81BC-19FA29B81F17}"/>
                  </a:ext>
                </a:extLst>
              </p:cNvPr>
              <p:cNvSpPr/>
              <p:nvPr/>
            </p:nvSpPr>
            <p:spPr>
              <a:xfrm>
                <a:off x="7368877" y="2368318"/>
                <a:ext cx="190502" cy="190501"/>
              </a:xfrm>
              <a:prstGeom prst="ellipse">
                <a:avLst/>
              </a:prstGeom>
              <a:solidFill>
                <a:srgbClr val="3131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Shape 3890">
                <a:extLst>
                  <a:ext uri="{FF2B5EF4-FFF2-40B4-BE49-F238E27FC236}">
                    <a16:creationId xmlns:a16="http://schemas.microsoft.com/office/drawing/2014/main" id="{38B19469-B9A6-8940-8470-7A36199769F8}"/>
                  </a:ext>
                </a:extLst>
              </p:cNvPr>
              <p:cNvSpPr/>
              <p:nvPr/>
            </p:nvSpPr>
            <p:spPr>
              <a:xfrm flipV="1">
                <a:off x="7451364" y="2463799"/>
                <a:ext cx="1" cy="1940560"/>
              </a:xfrm>
              <a:prstGeom prst="line">
                <a:avLst/>
              </a:prstGeom>
              <a:noFill/>
              <a:ln w="63500" cap="flat">
                <a:solidFill>
                  <a:srgbClr val="313131">
                    <a:alpha val="60000"/>
                  </a:srgbClr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" name="Shape 3891">
                <a:extLst>
                  <a:ext uri="{FF2B5EF4-FFF2-40B4-BE49-F238E27FC236}">
                    <a16:creationId xmlns:a16="http://schemas.microsoft.com/office/drawing/2014/main" id="{117DD6A9-A883-E544-9621-C8501B30B3B4}"/>
                  </a:ext>
                </a:extLst>
              </p:cNvPr>
              <p:cNvSpPr/>
              <p:nvPr/>
            </p:nvSpPr>
            <p:spPr>
              <a:xfrm flipV="1">
                <a:off x="2498616" y="2467545"/>
                <a:ext cx="1" cy="1940560"/>
              </a:xfrm>
              <a:prstGeom prst="line">
                <a:avLst/>
              </a:prstGeom>
              <a:noFill/>
              <a:ln w="63500" cap="flat">
                <a:solidFill>
                  <a:srgbClr val="51A1D2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6" name="Shape 3904">
              <a:extLst>
                <a:ext uri="{FF2B5EF4-FFF2-40B4-BE49-F238E27FC236}">
                  <a16:creationId xmlns:a16="http://schemas.microsoft.com/office/drawing/2014/main" id="{97E1DA5A-D2AC-CD4A-94FA-4070AD6EB5B4}"/>
                </a:ext>
              </a:extLst>
            </p:cNvPr>
            <p:cNvSpPr/>
            <p:nvPr/>
          </p:nvSpPr>
          <p:spPr>
            <a:xfrm>
              <a:off x="93735" y="1997149"/>
              <a:ext cx="1116503" cy="1116503"/>
            </a:xfrm>
            <a:prstGeom prst="ellipse">
              <a:avLst/>
            </a:prstGeom>
            <a:solidFill>
              <a:srgbClr val="015092"/>
            </a:solidFill>
            <a:ln w="12700" cap="flat">
              <a:solidFill>
                <a:srgbClr val="015092"/>
              </a:solidFill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2500" cap="all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pPr algn="ctr"/>
              <a:r>
                <a:rPr sz="1400" b="1">
                  <a:latin typeface="Calibri" panose="020F0502020204030204" pitchFamily="34" charset="0"/>
                  <a:cs typeface="Calibri" panose="020F0502020204030204" pitchFamily="34" charset="0"/>
                </a:rPr>
                <a:t>Start</a:t>
              </a:r>
            </a:p>
          </p:txBody>
        </p:sp>
      </p:grpSp>
      <p:sp>
        <p:nvSpPr>
          <p:cNvPr id="16" name="Shape 3899">
            <a:extLst>
              <a:ext uri="{FF2B5EF4-FFF2-40B4-BE49-F238E27FC236}">
                <a16:creationId xmlns:a16="http://schemas.microsoft.com/office/drawing/2014/main" id="{1C04B757-37FD-8344-9AF0-04B08289508A}"/>
              </a:ext>
            </a:extLst>
          </p:cNvPr>
          <p:cNvSpPr/>
          <p:nvPr userDrawn="1"/>
        </p:nvSpPr>
        <p:spPr>
          <a:xfrm>
            <a:off x="5500456" y="4177891"/>
            <a:ext cx="555807" cy="2055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de-DE"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</a:t>
            </a:r>
            <a:endParaRPr sz="1400" b="1">
              <a:solidFill>
                <a:srgbClr val="31313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Shape 3899">
            <a:extLst>
              <a:ext uri="{FF2B5EF4-FFF2-40B4-BE49-F238E27FC236}">
                <a16:creationId xmlns:a16="http://schemas.microsoft.com/office/drawing/2014/main" id="{68276EE8-CA57-2346-9CCF-A025AFF6855B}"/>
              </a:ext>
            </a:extLst>
          </p:cNvPr>
          <p:cNvSpPr/>
          <p:nvPr userDrawn="1"/>
        </p:nvSpPr>
        <p:spPr>
          <a:xfrm>
            <a:off x="8958826" y="4177891"/>
            <a:ext cx="488973" cy="2055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de-DE"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</a:t>
            </a:r>
            <a:endParaRPr sz="1400" b="1">
              <a:solidFill>
                <a:srgbClr val="31313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Shape 3899">
            <a:extLst>
              <a:ext uri="{FF2B5EF4-FFF2-40B4-BE49-F238E27FC236}">
                <a16:creationId xmlns:a16="http://schemas.microsoft.com/office/drawing/2014/main" id="{23DE72D4-878E-2144-A9D3-A42389C2E721}"/>
              </a:ext>
            </a:extLst>
          </p:cNvPr>
          <p:cNvSpPr/>
          <p:nvPr userDrawn="1"/>
        </p:nvSpPr>
        <p:spPr>
          <a:xfrm>
            <a:off x="3746385" y="3735364"/>
            <a:ext cx="549411" cy="2055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de-DE"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</a:t>
            </a:r>
            <a:endParaRPr sz="1400" b="1">
              <a:solidFill>
                <a:srgbClr val="31313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Shape 3899">
            <a:extLst>
              <a:ext uri="{FF2B5EF4-FFF2-40B4-BE49-F238E27FC236}">
                <a16:creationId xmlns:a16="http://schemas.microsoft.com/office/drawing/2014/main" id="{6FE0A369-2E74-4C41-9332-CEA1A3F8CAA5}"/>
              </a:ext>
            </a:extLst>
          </p:cNvPr>
          <p:cNvSpPr/>
          <p:nvPr userDrawn="1"/>
        </p:nvSpPr>
        <p:spPr>
          <a:xfrm>
            <a:off x="7204755" y="3735364"/>
            <a:ext cx="566327" cy="2055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en-US"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endParaRPr sz="1400" b="1">
              <a:solidFill>
                <a:srgbClr val="31313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Shape 3538">
            <a:extLst>
              <a:ext uri="{FF2B5EF4-FFF2-40B4-BE49-F238E27FC236}">
                <a16:creationId xmlns:a16="http://schemas.microsoft.com/office/drawing/2014/main" id="{6218F089-DA01-8A49-B7EB-18202B0E694E}"/>
              </a:ext>
            </a:extLst>
          </p:cNvPr>
          <p:cNvSpPr/>
          <p:nvPr userDrawn="1"/>
        </p:nvSpPr>
        <p:spPr>
          <a:xfrm>
            <a:off x="5819509" y="2475684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lang="de-DE" sz="240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endParaRPr sz="2400">
              <a:solidFill>
                <a:srgbClr val="0150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Shape 3538">
            <a:extLst>
              <a:ext uri="{FF2B5EF4-FFF2-40B4-BE49-F238E27FC236}">
                <a16:creationId xmlns:a16="http://schemas.microsoft.com/office/drawing/2014/main" id="{3ACB3470-0EB9-4B42-869A-F6D9D2389C11}"/>
              </a:ext>
            </a:extLst>
          </p:cNvPr>
          <p:cNvSpPr/>
          <p:nvPr userDrawn="1"/>
        </p:nvSpPr>
        <p:spPr>
          <a:xfrm>
            <a:off x="4055313" y="5103515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sz="240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de-DE" sz="240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endParaRPr sz="2400">
              <a:solidFill>
                <a:srgbClr val="0150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Shape 3538">
            <a:extLst>
              <a:ext uri="{FF2B5EF4-FFF2-40B4-BE49-F238E27FC236}">
                <a16:creationId xmlns:a16="http://schemas.microsoft.com/office/drawing/2014/main" id="{BD2E93CF-7EB0-1D44-8FE8-B42CB15F1E38}"/>
              </a:ext>
            </a:extLst>
          </p:cNvPr>
          <p:cNvSpPr/>
          <p:nvPr userDrawn="1"/>
        </p:nvSpPr>
        <p:spPr>
          <a:xfrm>
            <a:off x="7547701" y="5103515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lang="de-DE" sz="240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endParaRPr sz="2400">
              <a:solidFill>
                <a:srgbClr val="0150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Shape 3538">
            <a:extLst>
              <a:ext uri="{FF2B5EF4-FFF2-40B4-BE49-F238E27FC236}">
                <a16:creationId xmlns:a16="http://schemas.microsoft.com/office/drawing/2014/main" id="{1CA058CB-FB2E-7B41-9FC5-4261D2748707}"/>
              </a:ext>
            </a:extLst>
          </p:cNvPr>
          <p:cNvSpPr/>
          <p:nvPr userDrawn="1"/>
        </p:nvSpPr>
        <p:spPr>
          <a:xfrm>
            <a:off x="2308791" y="2475684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sz="240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05</a:t>
            </a:r>
          </a:p>
        </p:txBody>
      </p:sp>
      <p:sp>
        <p:nvSpPr>
          <p:cNvPr id="24" name="Shape 3539">
            <a:extLst>
              <a:ext uri="{FF2B5EF4-FFF2-40B4-BE49-F238E27FC236}">
                <a16:creationId xmlns:a16="http://schemas.microsoft.com/office/drawing/2014/main" id="{9FFAAAAB-BD81-254B-BB85-D3B92CADBECE}"/>
              </a:ext>
            </a:extLst>
          </p:cNvPr>
          <p:cNvSpPr/>
          <p:nvPr userDrawn="1"/>
        </p:nvSpPr>
        <p:spPr>
          <a:xfrm>
            <a:off x="2727791" y="2465838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  <p:sp>
        <p:nvSpPr>
          <p:cNvPr id="25" name="Inhaltsplatzhalter 1">
            <a:extLst>
              <a:ext uri="{FF2B5EF4-FFF2-40B4-BE49-F238E27FC236}">
                <a16:creationId xmlns:a16="http://schemas.microsoft.com/office/drawing/2014/main" id="{A948F616-4F52-274D-9802-62F7B100D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051" y="801295"/>
            <a:ext cx="11617325" cy="698184"/>
          </a:xfrm>
        </p:spPr>
        <p:txBody>
          <a:bodyPr>
            <a:normAutofit/>
          </a:bodyPr>
          <a:lstStyle/>
          <a:p>
            <a:r>
              <a:rPr lang="de-DE" b="1">
                <a:solidFill>
                  <a:srgbClr val="0F218B"/>
                </a:solidFill>
              </a:rPr>
              <a:t>Headline 3 – Edit </a:t>
            </a:r>
            <a:r>
              <a:rPr lang="de-DE" b="1" err="1">
                <a:solidFill>
                  <a:srgbClr val="0F218B"/>
                </a:solidFill>
              </a:rPr>
              <a:t>text</a:t>
            </a:r>
            <a:r>
              <a:rPr lang="de-DE" b="1">
                <a:solidFill>
                  <a:srgbClr val="0F218B"/>
                </a:solidFill>
              </a:rPr>
              <a:t> </a:t>
            </a:r>
            <a:r>
              <a:rPr lang="de-DE" b="1" err="1">
                <a:solidFill>
                  <a:srgbClr val="0F218B"/>
                </a:solidFill>
              </a:rPr>
              <a:t>here</a:t>
            </a:r>
            <a:r>
              <a:rPr lang="de-DE" b="1">
                <a:solidFill>
                  <a:srgbClr val="0F218B"/>
                </a:solidFill>
              </a:rPr>
              <a:t>.</a:t>
            </a:r>
            <a:endParaRPr lang="de-DE" b="1" i="1">
              <a:solidFill>
                <a:srgbClr val="0F218B"/>
              </a:solidFill>
            </a:endParaRPr>
          </a:p>
        </p:txBody>
      </p:sp>
      <p:sp>
        <p:nvSpPr>
          <p:cNvPr id="26" name="Shape 3539">
            <a:extLst>
              <a:ext uri="{FF2B5EF4-FFF2-40B4-BE49-F238E27FC236}">
                <a16:creationId xmlns:a16="http://schemas.microsoft.com/office/drawing/2014/main" id="{32B242B5-D413-7245-BEA1-FE249884F79E}"/>
              </a:ext>
            </a:extLst>
          </p:cNvPr>
          <p:cNvSpPr/>
          <p:nvPr userDrawn="1"/>
        </p:nvSpPr>
        <p:spPr>
          <a:xfrm>
            <a:off x="6188917" y="2443752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  <p:sp>
        <p:nvSpPr>
          <p:cNvPr id="27" name="Shape 3539">
            <a:extLst>
              <a:ext uri="{FF2B5EF4-FFF2-40B4-BE49-F238E27FC236}">
                <a16:creationId xmlns:a16="http://schemas.microsoft.com/office/drawing/2014/main" id="{44E594EA-C5DC-8D44-884B-A44AA0741311}"/>
              </a:ext>
            </a:extLst>
          </p:cNvPr>
          <p:cNvSpPr/>
          <p:nvPr userDrawn="1"/>
        </p:nvSpPr>
        <p:spPr>
          <a:xfrm>
            <a:off x="4501613" y="5134372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  <p:sp>
        <p:nvSpPr>
          <p:cNvPr id="28" name="Shape 3539">
            <a:extLst>
              <a:ext uri="{FF2B5EF4-FFF2-40B4-BE49-F238E27FC236}">
                <a16:creationId xmlns:a16="http://schemas.microsoft.com/office/drawing/2014/main" id="{6F33F5F3-AC6F-7047-9582-A2C841E188AD}"/>
              </a:ext>
            </a:extLst>
          </p:cNvPr>
          <p:cNvSpPr/>
          <p:nvPr userDrawn="1"/>
        </p:nvSpPr>
        <p:spPr>
          <a:xfrm>
            <a:off x="7962739" y="5112286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</p:spTree>
    <p:extLst>
      <p:ext uri="{BB962C8B-B14F-4D97-AF65-F5344CB8AC3E}">
        <p14:creationId xmlns:p14="http://schemas.microsoft.com/office/powerpoint/2010/main" val="33300686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24418" y="620688"/>
            <a:ext cx="7694645" cy="288032"/>
          </a:xfrm>
        </p:spPr>
        <p:txBody>
          <a:bodyPr anchor="ctr">
            <a:noAutofit/>
          </a:bodyPr>
          <a:lstStyle>
            <a:lvl1pPr marL="0" indent="0" algn="l">
              <a:buNone/>
              <a:defRPr sz="1600" cap="small" baseline="0">
                <a:solidFill>
                  <a:srgbClr val="2F3A46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624418" y="3076"/>
            <a:ext cx="7694645" cy="617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>
                <a:solidFill>
                  <a:srgbClr val="2F3A46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0731349" y="5774480"/>
            <a:ext cx="1460651" cy="1083520"/>
          </a:xfrm>
          <a:prstGeom prst="rect">
            <a:avLst/>
          </a:prstGeom>
        </p:spPr>
      </p:pic>
      <p:grpSp>
        <p:nvGrpSpPr>
          <p:cNvPr id="10" name="Group 9"/>
          <p:cNvGrpSpPr/>
          <p:nvPr userDrawn="1"/>
        </p:nvGrpSpPr>
        <p:grpSpPr>
          <a:xfrm>
            <a:off x="437555" y="6237312"/>
            <a:ext cx="585655" cy="439240"/>
            <a:chOff x="186858" y="6096003"/>
            <a:chExt cx="580550" cy="580549"/>
          </a:xfrm>
          <a:solidFill>
            <a:schemeClr val="bg1">
              <a:lumMod val="95000"/>
            </a:schemeClr>
          </a:solidFill>
        </p:grpSpPr>
        <p:sp>
          <p:nvSpPr>
            <p:cNvPr id="11" name="Rectangle 10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>
                <a:latin typeface="GeosansLight" panose="02000603020000020003"/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800"/>
            </a:p>
          </p:txBody>
        </p:sp>
      </p:grp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7555" y="6237313"/>
            <a:ext cx="585655" cy="390437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rgbClr val="2F3A46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40417" y="100098"/>
            <a:ext cx="2170364" cy="45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685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5465">
          <p15:clr>
            <a:srgbClr val="FBAE40"/>
          </p15:clr>
        </p15:guide>
        <p15:guide id="3" pos="295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sp>
        <p:nvSpPr>
          <p:cNvPr id="3" name="Inhaltsplatzhalter 1">
            <a:extLst>
              <a:ext uri="{FF2B5EF4-FFF2-40B4-BE49-F238E27FC236}">
                <a16:creationId xmlns:a16="http://schemas.microsoft.com/office/drawing/2014/main" id="{045ED79A-32AA-D64E-AAD5-54B4B9C4D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842" y="939341"/>
            <a:ext cx="11506291" cy="4829919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de-DE">
                <a:solidFill>
                  <a:srgbClr val="0F218B"/>
                </a:solidFill>
              </a:rPr>
              <a:t>Headline 3 – Edit </a:t>
            </a:r>
            <a:r>
              <a:rPr lang="de-DE" err="1">
                <a:solidFill>
                  <a:srgbClr val="0F218B"/>
                </a:solidFill>
              </a:rPr>
              <a:t>text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here</a:t>
            </a:r>
            <a:r>
              <a:rPr lang="de-DE">
                <a:solidFill>
                  <a:srgbClr val="0F218B"/>
                </a:solidFill>
              </a:rPr>
              <a:t>.</a:t>
            </a:r>
            <a:endParaRPr lang="de-DE" i="1">
              <a:solidFill>
                <a:srgbClr val="0F218B"/>
              </a:solidFill>
            </a:endParaRPr>
          </a:p>
        </p:txBody>
      </p:sp>
      <p:grpSp>
        <p:nvGrpSpPr>
          <p:cNvPr id="4" name="Group 3553" title="6-Monats-Zeitleiste Platzhalter">
            <a:extLst>
              <a:ext uri="{FF2B5EF4-FFF2-40B4-BE49-F238E27FC236}">
                <a16:creationId xmlns:a16="http://schemas.microsoft.com/office/drawing/2014/main" id="{104D80E7-590A-6F45-BD68-8611B65301C7}"/>
              </a:ext>
            </a:extLst>
          </p:cNvPr>
          <p:cNvGrpSpPr/>
          <p:nvPr userDrawn="1"/>
        </p:nvGrpSpPr>
        <p:grpSpPr>
          <a:xfrm>
            <a:off x="1811339" y="2381327"/>
            <a:ext cx="8569325" cy="3224119"/>
            <a:chOff x="0" y="359738"/>
            <a:chExt cx="10490200" cy="5139089"/>
          </a:xfrm>
        </p:grpSpPr>
        <p:grpSp>
          <p:nvGrpSpPr>
            <p:cNvPr id="6" name="Group 3530">
              <a:extLst>
                <a:ext uri="{FF2B5EF4-FFF2-40B4-BE49-F238E27FC236}">
                  <a16:creationId xmlns:a16="http://schemas.microsoft.com/office/drawing/2014/main" id="{0F489A34-EB0D-9844-8E5C-68A73CD91E77}"/>
                </a:ext>
              </a:extLst>
            </p:cNvPr>
            <p:cNvGrpSpPr/>
            <p:nvPr/>
          </p:nvGrpSpPr>
          <p:grpSpPr>
            <a:xfrm>
              <a:off x="463551" y="803442"/>
              <a:ext cx="5797974" cy="4695385"/>
              <a:chOff x="545" y="358575"/>
              <a:chExt cx="5797973" cy="4695384"/>
            </a:xfrm>
          </p:grpSpPr>
          <p:sp>
            <p:nvSpPr>
              <p:cNvPr id="15" name="Shape 3525">
                <a:extLst>
                  <a:ext uri="{FF2B5EF4-FFF2-40B4-BE49-F238E27FC236}">
                    <a16:creationId xmlns:a16="http://schemas.microsoft.com/office/drawing/2014/main" id="{A153CEA7-30AE-F849-A6F4-864E0256893E}"/>
                  </a:ext>
                </a:extLst>
              </p:cNvPr>
              <p:cNvSpPr/>
              <p:nvPr/>
            </p:nvSpPr>
            <p:spPr>
              <a:xfrm flipV="1">
                <a:off x="545" y="358575"/>
                <a:ext cx="0" cy="2410322"/>
              </a:xfrm>
              <a:prstGeom prst="line">
                <a:avLst/>
              </a:prstGeom>
              <a:noFill/>
              <a:ln w="63500" cap="flat">
                <a:solidFill>
                  <a:srgbClr val="99BFDC"/>
                </a:solidFill>
                <a:prstDash val="solid"/>
                <a:miter lim="400000"/>
              </a:ln>
              <a:effectLst/>
            </p:spPr>
            <p:txBody>
              <a:bodyPr wrap="square" lIns="27093" tIns="27093" rIns="27093" bIns="27093" numCol="1" anchor="ctr">
                <a:noAutofit/>
              </a:bodyPr>
              <a:lstStyle/>
              <a:p>
                <a:pPr>
                  <a:defRPr sz="8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" name="Shape 3526">
                <a:extLst>
                  <a:ext uri="{FF2B5EF4-FFF2-40B4-BE49-F238E27FC236}">
                    <a16:creationId xmlns:a16="http://schemas.microsoft.com/office/drawing/2014/main" id="{60C53EF1-C062-D545-8D50-5E5A151EAEF2}"/>
                  </a:ext>
                </a:extLst>
              </p:cNvPr>
              <p:cNvSpPr/>
              <p:nvPr/>
            </p:nvSpPr>
            <p:spPr>
              <a:xfrm flipV="1">
                <a:off x="755773" y="1567594"/>
                <a:ext cx="0" cy="1201303"/>
              </a:xfrm>
              <a:prstGeom prst="line">
                <a:avLst/>
              </a:prstGeom>
              <a:noFill/>
              <a:ln w="63500" cap="flat">
                <a:solidFill>
                  <a:srgbClr val="99BFDC"/>
                </a:solidFill>
                <a:prstDash val="solid"/>
                <a:miter lim="400000"/>
              </a:ln>
              <a:effectLst/>
            </p:spPr>
            <p:txBody>
              <a:bodyPr wrap="square" lIns="27093" tIns="27093" rIns="27093" bIns="27093" numCol="1" anchor="ctr">
                <a:noAutofit/>
              </a:bodyPr>
              <a:lstStyle/>
              <a:p>
                <a:pPr>
                  <a:defRPr sz="8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" name="Shape 3527">
                <a:extLst>
                  <a:ext uri="{FF2B5EF4-FFF2-40B4-BE49-F238E27FC236}">
                    <a16:creationId xmlns:a16="http://schemas.microsoft.com/office/drawing/2014/main" id="{13DFF85B-1393-F24D-B481-3D1EF145FDA3}"/>
                  </a:ext>
                </a:extLst>
              </p:cNvPr>
              <p:cNvSpPr/>
              <p:nvPr/>
            </p:nvSpPr>
            <p:spPr>
              <a:xfrm flipV="1">
                <a:off x="5798518" y="721344"/>
                <a:ext cx="0" cy="2047552"/>
              </a:xfrm>
              <a:prstGeom prst="line">
                <a:avLst/>
              </a:prstGeom>
              <a:noFill/>
              <a:ln w="63500" cap="flat">
                <a:solidFill>
                  <a:srgbClr val="99BFDC"/>
                </a:solidFill>
                <a:prstDash val="solid"/>
                <a:miter lim="400000"/>
              </a:ln>
              <a:effectLst/>
            </p:spPr>
            <p:txBody>
              <a:bodyPr wrap="square" lIns="27093" tIns="27093" rIns="27093" bIns="27093" numCol="1" anchor="ctr">
                <a:noAutofit/>
              </a:bodyPr>
              <a:lstStyle/>
              <a:p>
                <a:pPr>
                  <a:defRPr sz="8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" name="Shape 3528">
                <a:extLst>
                  <a:ext uri="{FF2B5EF4-FFF2-40B4-BE49-F238E27FC236}">
                    <a16:creationId xmlns:a16="http://schemas.microsoft.com/office/drawing/2014/main" id="{DC0087D8-03A9-6944-85A2-0EFC81E8E914}"/>
                  </a:ext>
                </a:extLst>
              </p:cNvPr>
              <p:cNvSpPr/>
              <p:nvPr/>
            </p:nvSpPr>
            <p:spPr>
              <a:xfrm>
                <a:off x="1608725" y="3274911"/>
                <a:ext cx="0" cy="1779048"/>
              </a:xfrm>
              <a:prstGeom prst="line">
                <a:avLst/>
              </a:prstGeom>
              <a:noFill/>
              <a:ln w="63500" cap="flat">
                <a:solidFill>
                  <a:srgbClr val="99BFDC"/>
                </a:solidFill>
                <a:prstDash val="solid"/>
                <a:miter lim="400000"/>
              </a:ln>
              <a:effectLst/>
            </p:spPr>
            <p:txBody>
              <a:bodyPr wrap="square" lIns="27093" tIns="27093" rIns="27093" bIns="27093" numCol="1" anchor="ctr">
                <a:noAutofit/>
              </a:bodyPr>
              <a:lstStyle/>
              <a:p>
                <a:pPr>
                  <a:defRPr sz="8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" name="Shape 3529">
                <a:extLst>
                  <a:ext uri="{FF2B5EF4-FFF2-40B4-BE49-F238E27FC236}">
                    <a16:creationId xmlns:a16="http://schemas.microsoft.com/office/drawing/2014/main" id="{DECA1AED-351A-F54C-8939-BE1935F59845}"/>
                  </a:ext>
                </a:extLst>
              </p:cNvPr>
              <p:cNvSpPr/>
              <p:nvPr/>
            </p:nvSpPr>
            <p:spPr>
              <a:xfrm>
                <a:off x="4459938" y="3274911"/>
                <a:ext cx="0" cy="909640"/>
              </a:xfrm>
              <a:prstGeom prst="line">
                <a:avLst/>
              </a:prstGeom>
              <a:noFill/>
              <a:ln w="63500" cap="flat">
                <a:solidFill>
                  <a:srgbClr val="99BFDC"/>
                </a:solidFill>
                <a:prstDash val="solid"/>
                <a:miter lim="400000"/>
              </a:ln>
              <a:effectLst/>
            </p:spPr>
            <p:txBody>
              <a:bodyPr wrap="square" lIns="27093" tIns="27093" rIns="27093" bIns="27093" numCol="1" anchor="ctr">
                <a:noAutofit/>
              </a:bodyPr>
              <a:lstStyle/>
              <a:p>
                <a:pPr>
                  <a:defRPr sz="8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7" name="Group 3537">
              <a:extLst>
                <a:ext uri="{FF2B5EF4-FFF2-40B4-BE49-F238E27FC236}">
                  <a16:creationId xmlns:a16="http://schemas.microsoft.com/office/drawing/2014/main" id="{A90B8DDB-C27F-1A4D-B381-D7862AAE7931}"/>
                </a:ext>
              </a:extLst>
            </p:cNvPr>
            <p:cNvGrpSpPr/>
            <p:nvPr/>
          </p:nvGrpSpPr>
          <p:grpSpPr>
            <a:xfrm>
              <a:off x="0" y="3216502"/>
              <a:ext cx="10490200" cy="508001"/>
              <a:chOff x="0" y="0"/>
              <a:chExt cx="10490200" cy="508000"/>
            </a:xfrm>
          </p:grpSpPr>
          <p:sp>
            <p:nvSpPr>
              <p:cNvPr id="9" name="Shape 3531">
                <a:extLst>
                  <a:ext uri="{FF2B5EF4-FFF2-40B4-BE49-F238E27FC236}">
                    <a16:creationId xmlns:a16="http://schemas.microsoft.com/office/drawing/2014/main" id="{11C1F5E3-318A-7F41-9327-18EA7D1F2420}"/>
                  </a:ext>
                </a:extLst>
              </p:cNvPr>
              <p:cNvSpPr/>
              <p:nvPr/>
            </p:nvSpPr>
            <p:spPr>
              <a:xfrm>
                <a:off x="1793240" y="0"/>
                <a:ext cx="1524001" cy="508000"/>
              </a:xfrm>
              <a:prstGeom prst="rect">
                <a:avLst/>
              </a:prstGeom>
              <a:solidFill>
                <a:srgbClr val="51A1D2">
                  <a:alpha val="80000"/>
                </a:srgbClr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584200">
                  <a:lnSpc>
                    <a:spcPct val="100000"/>
                  </a:lnSpc>
                  <a:spcBef>
                    <a:spcPts val="0"/>
                  </a:spcBef>
                  <a:defRPr sz="1500" cap="all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pPr algn="ctr"/>
                <a:r>
                  <a:rPr lang="de-DE" sz="1400" cap="none" err="1">
                    <a:latin typeface="Calibri" panose="020F0502020204030204" pitchFamily="34" charset="0"/>
                    <a:cs typeface="Calibri" panose="020F0502020204030204" pitchFamily="34" charset="0"/>
                  </a:rPr>
                  <a:t>February</a:t>
                </a:r>
                <a:endParaRPr lang="de-DE" sz="1400" cap="none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Shape 3532">
                <a:extLst>
                  <a:ext uri="{FF2B5EF4-FFF2-40B4-BE49-F238E27FC236}">
                    <a16:creationId xmlns:a16="http://schemas.microsoft.com/office/drawing/2014/main" id="{0CAAF65E-76F6-2A43-B9EB-D5012C50B795}"/>
                  </a:ext>
                </a:extLst>
              </p:cNvPr>
              <p:cNvSpPr/>
              <p:nvPr/>
            </p:nvSpPr>
            <p:spPr>
              <a:xfrm>
                <a:off x="3586479" y="0"/>
                <a:ext cx="1524001" cy="508000"/>
              </a:xfrm>
              <a:prstGeom prst="rect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584200">
                  <a:lnSpc>
                    <a:spcPct val="100000"/>
                  </a:lnSpc>
                  <a:spcBef>
                    <a:spcPts val="0"/>
                  </a:spcBef>
                  <a:defRPr sz="1500" cap="all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pPr algn="ctr"/>
                <a:r>
                  <a:rPr lang="de-DE" sz="1400" cap="none">
                    <a:latin typeface="Calibri" panose="020F0502020204030204" pitchFamily="34" charset="0"/>
                    <a:cs typeface="Calibri" panose="020F0502020204030204" pitchFamily="34" charset="0"/>
                  </a:rPr>
                  <a:t>March</a:t>
                </a:r>
                <a:endParaRPr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Shape 3533">
                <a:extLst>
                  <a:ext uri="{FF2B5EF4-FFF2-40B4-BE49-F238E27FC236}">
                    <a16:creationId xmlns:a16="http://schemas.microsoft.com/office/drawing/2014/main" id="{07E0612B-2EE4-D94B-B9D5-7C3647E11828}"/>
                  </a:ext>
                </a:extLst>
              </p:cNvPr>
              <p:cNvSpPr/>
              <p:nvPr/>
            </p:nvSpPr>
            <p:spPr>
              <a:xfrm>
                <a:off x="5379719" y="0"/>
                <a:ext cx="1524001" cy="508000"/>
              </a:xfrm>
              <a:prstGeom prst="rect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584200">
                  <a:lnSpc>
                    <a:spcPct val="100000"/>
                  </a:lnSpc>
                  <a:spcBef>
                    <a:spcPts val="0"/>
                  </a:spcBef>
                  <a:defRPr sz="1500" cap="all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pPr algn="ctr"/>
                <a:r>
                  <a:rPr lang="de-DE" sz="1400" cap="none">
                    <a:latin typeface="Calibri" panose="020F0502020204030204" pitchFamily="34" charset="0"/>
                    <a:cs typeface="Calibri" panose="020F0502020204030204" pitchFamily="34" charset="0"/>
                  </a:rPr>
                  <a:t>April</a:t>
                </a:r>
              </a:p>
            </p:txBody>
          </p:sp>
          <p:sp>
            <p:nvSpPr>
              <p:cNvPr id="12" name="Shape 3534">
                <a:extLst>
                  <a:ext uri="{FF2B5EF4-FFF2-40B4-BE49-F238E27FC236}">
                    <a16:creationId xmlns:a16="http://schemas.microsoft.com/office/drawing/2014/main" id="{A49F006A-263E-B749-84F7-45EC0200E53B}"/>
                  </a:ext>
                </a:extLst>
              </p:cNvPr>
              <p:cNvSpPr/>
              <p:nvPr/>
            </p:nvSpPr>
            <p:spPr>
              <a:xfrm>
                <a:off x="7172959" y="0"/>
                <a:ext cx="1524001" cy="508000"/>
              </a:xfrm>
              <a:prstGeom prst="rect">
                <a:avLst/>
              </a:prstGeom>
              <a:solidFill>
                <a:srgbClr val="313131">
                  <a:alpha val="80000"/>
                </a:srgbClr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584200">
                  <a:lnSpc>
                    <a:spcPct val="100000"/>
                  </a:lnSpc>
                  <a:spcBef>
                    <a:spcPts val="0"/>
                  </a:spcBef>
                  <a:defRPr sz="1500" cap="all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pPr algn="ctr"/>
                <a:r>
                  <a:rPr lang="de-DE" sz="1400" cap="none">
                    <a:latin typeface="Calibri" panose="020F0502020204030204" pitchFamily="34" charset="0"/>
                    <a:cs typeface="Calibri" panose="020F0502020204030204" pitchFamily="34" charset="0"/>
                  </a:rPr>
                  <a:t>May</a:t>
                </a:r>
              </a:p>
            </p:txBody>
          </p:sp>
          <p:sp>
            <p:nvSpPr>
              <p:cNvPr id="13" name="Shape 3535">
                <a:extLst>
                  <a:ext uri="{FF2B5EF4-FFF2-40B4-BE49-F238E27FC236}">
                    <a16:creationId xmlns:a16="http://schemas.microsoft.com/office/drawing/2014/main" id="{F74572F9-391D-914E-9B18-1442CC5747BA}"/>
                  </a:ext>
                </a:extLst>
              </p:cNvPr>
              <p:cNvSpPr/>
              <p:nvPr/>
            </p:nvSpPr>
            <p:spPr>
              <a:xfrm>
                <a:off x="8966200" y="0"/>
                <a:ext cx="1524000" cy="508000"/>
              </a:xfrm>
              <a:prstGeom prst="rect">
                <a:avLst/>
              </a:prstGeom>
              <a:solidFill>
                <a:srgbClr val="313131">
                  <a:alpha val="60000"/>
                </a:srgbClr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584200">
                  <a:lnSpc>
                    <a:spcPct val="100000"/>
                  </a:lnSpc>
                  <a:spcBef>
                    <a:spcPts val="0"/>
                  </a:spcBef>
                  <a:defRPr sz="1500" cap="all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pPr algn="ctr"/>
                <a:r>
                  <a:rPr lang="de-DE" sz="1400" cap="none">
                    <a:latin typeface="Calibri" panose="020F0502020204030204" pitchFamily="34" charset="0"/>
                    <a:cs typeface="Calibri" panose="020F0502020204030204" pitchFamily="34" charset="0"/>
                  </a:rPr>
                  <a:t>June</a:t>
                </a:r>
              </a:p>
            </p:txBody>
          </p:sp>
          <p:sp>
            <p:nvSpPr>
              <p:cNvPr id="14" name="Shape 3536">
                <a:extLst>
                  <a:ext uri="{FF2B5EF4-FFF2-40B4-BE49-F238E27FC236}">
                    <a16:creationId xmlns:a16="http://schemas.microsoft.com/office/drawing/2014/main" id="{9E60BD2D-E973-D848-94DA-2522289CF023}"/>
                  </a:ext>
                </a:extLst>
              </p:cNvPr>
              <p:cNvSpPr/>
              <p:nvPr/>
            </p:nvSpPr>
            <p:spPr>
              <a:xfrm>
                <a:off x="0" y="0"/>
                <a:ext cx="1524000" cy="508000"/>
              </a:xfrm>
              <a:prstGeom prst="rect">
                <a:avLst/>
              </a:prstGeom>
              <a:solidFill>
                <a:srgbClr val="015092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584200">
                  <a:lnSpc>
                    <a:spcPct val="100000"/>
                  </a:lnSpc>
                  <a:spcBef>
                    <a:spcPts val="0"/>
                  </a:spcBef>
                  <a:defRPr sz="1500" cap="all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pPr algn="ctr"/>
                <a:r>
                  <a:rPr lang="de-DE" sz="1400" cap="none" err="1">
                    <a:latin typeface="Calibri" panose="020F0502020204030204" pitchFamily="34" charset="0"/>
                    <a:cs typeface="Calibri" panose="020F0502020204030204" pitchFamily="34" charset="0"/>
                  </a:rPr>
                  <a:t>January</a:t>
                </a:r>
                <a:endParaRPr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8" name="Shape 3538">
              <a:extLst>
                <a:ext uri="{FF2B5EF4-FFF2-40B4-BE49-F238E27FC236}">
                  <a16:creationId xmlns:a16="http://schemas.microsoft.com/office/drawing/2014/main" id="{A6354215-87B2-714D-B863-6578DB1C0933}"/>
                </a:ext>
              </a:extLst>
            </p:cNvPr>
            <p:cNvSpPr/>
            <p:nvPr/>
          </p:nvSpPr>
          <p:spPr>
            <a:xfrm>
              <a:off x="608959" y="359738"/>
              <a:ext cx="493135" cy="8882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>
                  <a:solidFill>
                    <a:srgbClr val="3484C9"/>
                  </a:solidFill>
                </a:defRPr>
              </a:lvl1pPr>
            </a:lstStyle>
            <a:p>
              <a:r>
                <a:rPr sz="2400">
                  <a:solidFill>
                    <a:srgbClr val="01509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05</a:t>
              </a:r>
            </a:p>
          </p:txBody>
        </p:sp>
      </p:grpSp>
      <p:sp>
        <p:nvSpPr>
          <p:cNvPr id="20" name="Shape 3538">
            <a:extLst>
              <a:ext uri="{FF2B5EF4-FFF2-40B4-BE49-F238E27FC236}">
                <a16:creationId xmlns:a16="http://schemas.microsoft.com/office/drawing/2014/main" id="{35FD298D-674A-CC48-8F61-37BFAA2B6DB3}"/>
              </a:ext>
            </a:extLst>
          </p:cNvPr>
          <p:cNvSpPr/>
          <p:nvPr userDrawn="1"/>
        </p:nvSpPr>
        <p:spPr>
          <a:xfrm>
            <a:off x="2920857" y="3136102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lang="de-DE" sz="240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</a:t>
            </a:r>
            <a:endParaRPr sz="2400">
              <a:solidFill>
                <a:srgbClr val="0150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Shape 3538">
            <a:extLst>
              <a:ext uri="{FF2B5EF4-FFF2-40B4-BE49-F238E27FC236}">
                <a16:creationId xmlns:a16="http://schemas.microsoft.com/office/drawing/2014/main" id="{7B384765-BFC7-8A40-914E-EB681AEE534B}"/>
              </a:ext>
            </a:extLst>
          </p:cNvPr>
          <p:cNvSpPr/>
          <p:nvPr userDrawn="1"/>
        </p:nvSpPr>
        <p:spPr>
          <a:xfrm>
            <a:off x="7061317" y="2606675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lang="de-DE" sz="240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</a:t>
            </a:r>
            <a:endParaRPr sz="2400">
              <a:solidFill>
                <a:srgbClr val="0150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Shape 3538">
            <a:extLst>
              <a:ext uri="{FF2B5EF4-FFF2-40B4-BE49-F238E27FC236}">
                <a16:creationId xmlns:a16="http://schemas.microsoft.com/office/drawing/2014/main" id="{AE2700E5-E78F-094F-96E0-403DD94E3ECA}"/>
              </a:ext>
            </a:extLst>
          </p:cNvPr>
          <p:cNvSpPr/>
          <p:nvPr userDrawn="1"/>
        </p:nvSpPr>
        <p:spPr>
          <a:xfrm>
            <a:off x="3640937" y="5319539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lang="de-DE" sz="240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09</a:t>
            </a:r>
            <a:endParaRPr sz="2400">
              <a:solidFill>
                <a:srgbClr val="0150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Shape 3538">
            <a:extLst>
              <a:ext uri="{FF2B5EF4-FFF2-40B4-BE49-F238E27FC236}">
                <a16:creationId xmlns:a16="http://schemas.microsoft.com/office/drawing/2014/main" id="{D2168131-C3E9-2642-AC6A-FD9DF04C35DF}"/>
              </a:ext>
            </a:extLst>
          </p:cNvPr>
          <p:cNvSpPr/>
          <p:nvPr userDrawn="1"/>
        </p:nvSpPr>
        <p:spPr>
          <a:xfrm>
            <a:off x="5945193" y="4771926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lang="de-DE" sz="240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</a:t>
            </a:r>
            <a:endParaRPr sz="2400">
              <a:solidFill>
                <a:srgbClr val="0150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Shape 3539">
            <a:extLst>
              <a:ext uri="{FF2B5EF4-FFF2-40B4-BE49-F238E27FC236}">
                <a16:creationId xmlns:a16="http://schemas.microsoft.com/office/drawing/2014/main" id="{9070C1F2-9150-574A-80C7-16A9A88CD69A}"/>
              </a:ext>
            </a:extLst>
          </p:cNvPr>
          <p:cNvSpPr/>
          <p:nvPr userDrawn="1"/>
        </p:nvSpPr>
        <p:spPr>
          <a:xfrm>
            <a:off x="2748663" y="2380866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  <p:sp>
        <p:nvSpPr>
          <p:cNvPr id="25" name="Shape 3539">
            <a:extLst>
              <a:ext uri="{FF2B5EF4-FFF2-40B4-BE49-F238E27FC236}">
                <a16:creationId xmlns:a16="http://schemas.microsoft.com/office/drawing/2014/main" id="{F165BDCC-DA70-EC46-9626-3AB83AF24553}"/>
              </a:ext>
            </a:extLst>
          </p:cNvPr>
          <p:cNvSpPr/>
          <p:nvPr userDrawn="1"/>
        </p:nvSpPr>
        <p:spPr>
          <a:xfrm>
            <a:off x="7484962" y="2622989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  <p:sp>
        <p:nvSpPr>
          <p:cNvPr id="26" name="Shape 3539">
            <a:extLst>
              <a:ext uri="{FF2B5EF4-FFF2-40B4-BE49-F238E27FC236}">
                <a16:creationId xmlns:a16="http://schemas.microsoft.com/office/drawing/2014/main" id="{79E6AE81-3957-014F-ADD0-951A098602AC}"/>
              </a:ext>
            </a:extLst>
          </p:cNvPr>
          <p:cNvSpPr/>
          <p:nvPr userDrawn="1"/>
        </p:nvSpPr>
        <p:spPr>
          <a:xfrm>
            <a:off x="3374198" y="3154499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  <p:sp>
        <p:nvSpPr>
          <p:cNvPr id="27" name="Shape 3539">
            <a:extLst>
              <a:ext uri="{FF2B5EF4-FFF2-40B4-BE49-F238E27FC236}">
                <a16:creationId xmlns:a16="http://schemas.microsoft.com/office/drawing/2014/main" id="{4CDDE768-FC4E-754B-8160-BC3805C4D230}"/>
              </a:ext>
            </a:extLst>
          </p:cNvPr>
          <p:cNvSpPr/>
          <p:nvPr userDrawn="1"/>
        </p:nvSpPr>
        <p:spPr>
          <a:xfrm>
            <a:off x="4061660" y="5339645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  <p:sp>
        <p:nvSpPr>
          <p:cNvPr id="28" name="Shape 3539">
            <a:extLst>
              <a:ext uri="{FF2B5EF4-FFF2-40B4-BE49-F238E27FC236}">
                <a16:creationId xmlns:a16="http://schemas.microsoft.com/office/drawing/2014/main" id="{FCEA35DC-17D6-1745-9FC7-F6342C85336C}"/>
              </a:ext>
            </a:extLst>
          </p:cNvPr>
          <p:cNvSpPr/>
          <p:nvPr userDrawn="1"/>
        </p:nvSpPr>
        <p:spPr>
          <a:xfrm>
            <a:off x="6359164" y="4781912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</p:spTree>
    <p:extLst>
      <p:ext uri="{BB962C8B-B14F-4D97-AF65-F5344CB8AC3E}">
        <p14:creationId xmlns:p14="http://schemas.microsoft.com/office/powerpoint/2010/main" val="5459394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grpSp>
        <p:nvGrpSpPr>
          <p:cNvPr id="3" name="Group 3911" title="Jahres Zeitleiste Platzhalter">
            <a:extLst>
              <a:ext uri="{FF2B5EF4-FFF2-40B4-BE49-F238E27FC236}">
                <a16:creationId xmlns:a16="http://schemas.microsoft.com/office/drawing/2014/main" id="{C9AF7415-8D2A-C940-B919-D2896ED2CC76}"/>
              </a:ext>
            </a:extLst>
          </p:cNvPr>
          <p:cNvGrpSpPr/>
          <p:nvPr userDrawn="1"/>
        </p:nvGrpSpPr>
        <p:grpSpPr>
          <a:xfrm>
            <a:off x="1811524" y="2655243"/>
            <a:ext cx="7397880" cy="2749280"/>
            <a:chOff x="93735" y="581934"/>
            <a:chExt cx="10577686" cy="3930994"/>
          </a:xfrm>
        </p:grpSpPr>
        <p:grpSp>
          <p:nvGrpSpPr>
            <p:cNvPr id="4" name="Group 3892">
              <a:extLst>
                <a:ext uri="{FF2B5EF4-FFF2-40B4-BE49-F238E27FC236}">
                  <a16:creationId xmlns:a16="http://schemas.microsoft.com/office/drawing/2014/main" id="{BF9A743B-F676-5541-B47D-C0037A53680B}"/>
                </a:ext>
              </a:extLst>
            </p:cNvPr>
            <p:cNvGrpSpPr/>
            <p:nvPr/>
          </p:nvGrpSpPr>
          <p:grpSpPr>
            <a:xfrm>
              <a:off x="636627" y="581934"/>
              <a:ext cx="10034794" cy="3930994"/>
              <a:chOff x="6131" y="477113"/>
              <a:chExt cx="10034793" cy="3930992"/>
            </a:xfrm>
          </p:grpSpPr>
          <p:sp>
            <p:nvSpPr>
              <p:cNvPr id="7" name="Shape 3882">
                <a:extLst>
                  <a:ext uri="{FF2B5EF4-FFF2-40B4-BE49-F238E27FC236}">
                    <a16:creationId xmlns:a16="http://schemas.microsoft.com/office/drawing/2014/main" id="{FB374AB2-ACB5-F24F-8D5D-4E70071227EE}"/>
                  </a:ext>
                </a:extLst>
              </p:cNvPr>
              <p:cNvSpPr/>
              <p:nvPr/>
            </p:nvSpPr>
            <p:spPr>
              <a:xfrm flipV="1">
                <a:off x="4975193" y="477113"/>
                <a:ext cx="1" cy="1940560"/>
              </a:xfrm>
              <a:prstGeom prst="line">
                <a:avLst/>
              </a:prstGeom>
              <a:noFill/>
              <a:ln w="63500" cap="flat">
                <a:solidFill>
                  <a:srgbClr val="51A1D2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" name="Shape 3883">
                <a:extLst>
                  <a:ext uri="{FF2B5EF4-FFF2-40B4-BE49-F238E27FC236}">
                    <a16:creationId xmlns:a16="http://schemas.microsoft.com/office/drawing/2014/main" id="{EA1CE728-B269-1C4E-9B54-82A102A50404}"/>
                  </a:ext>
                </a:extLst>
              </p:cNvPr>
              <p:cNvSpPr/>
              <p:nvPr/>
            </p:nvSpPr>
            <p:spPr>
              <a:xfrm flipV="1">
                <a:off x="6131" y="477113"/>
                <a:ext cx="1" cy="1940560"/>
              </a:xfrm>
              <a:prstGeom prst="line">
                <a:avLst/>
              </a:prstGeom>
              <a:solidFill>
                <a:srgbClr val="015092"/>
              </a:solidFill>
              <a:ln w="63500" cap="flat">
                <a:solidFill>
                  <a:srgbClr val="015092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" name="Shape 3884">
                <a:extLst>
                  <a:ext uri="{FF2B5EF4-FFF2-40B4-BE49-F238E27FC236}">
                    <a16:creationId xmlns:a16="http://schemas.microsoft.com/office/drawing/2014/main" id="{7F9696C5-6EFA-3F44-ACCC-A640A163B09E}"/>
                  </a:ext>
                </a:extLst>
              </p:cNvPr>
              <p:cNvSpPr/>
              <p:nvPr/>
            </p:nvSpPr>
            <p:spPr>
              <a:xfrm>
                <a:off x="38737" y="2461556"/>
                <a:ext cx="9911442" cy="0"/>
              </a:xfrm>
              <a:prstGeom prst="line">
                <a:avLst/>
              </a:prstGeom>
              <a:noFill/>
              <a:ln w="63500" cap="flat">
                <a:solidFill>
                  <a:srgbClr val="313131">
                    <a:alpha val="80000"/>
                  </a:srgbClr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Shape 3886">
                <a:extLst>
                  <a:ext uri="{FF2B5EF4-FFF2-40B4-BE49-F238E27FC236}">
                    <a16:creationId xmlns:a16="http://schemas.microsoft.com/office/drawing/2014/main" id="{9F291BB0-5EAA-9348-8F11-398FB22080F8}"/>
                  </a:ext>
                </a:extLst>
              </p:cNvPr>
              <p:cNvSpPr/>
              <p:nvPr/>
            </p:nvSpPr>
            <p:spPr>
              <a:xfrm>
                <a:off x="9850422" y="2364572"/>
                <a:ext cx="190502" cy="190501"/>
              </a:xfrm>
              <a:prstGeom prst="ellipse">
                <a:avLst/>
              </a:prstGeom>
              <a:solidFill>
                <a:srgbClr val="3131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Shape 3887">
                <a:extLst>
                  <a:ext uri="{FF2B5EF4-FFF2-40B4-BE49-F238E27FC236}">
                    <a16:creationId xmlns:a16="http://schemas.microsoft.com/office/drawing/2014/main" id="{BCE477E8-F7BD-0F42-9589-05CBDFAAB18A}"/>
                  </a:ext>
                </a:extLst>
              </p:cNvPr>
              <p:cNvSpPr/>
              <p:nvPr/>
            </p:nvSpPr>
            <p:spPr>
              <a:xfrm>
                <a:off x="2411544" y="2368317"/>
                <a:ext cx="190502" cy="190501"/>
              </a:xfrm>
              <a:prstGeom prst="ellipse">
                <a:avLst/>
              </a:prstGeom>
              <a:solidFill>
                <a:srgbClr val="51A1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" name="Shape 3888">
                <a:extLst>
                  <a:ext uri="{FF2B5EF4-FFF2-40B4-BE49-F238E27FC236}">
                    <a16:creationId xmlns:a16="http://schemas.microsoft.com/office/drawing/2014/main" id="{7429753A-3C9E-B84B-BE29-D4FB586DA37E}"/>
                  </a:ext>
                </a:extLst>
              </p:cNvPr>
              <p:cNvSpPr/>
              <p:nvPr/>
            </p:nvSpPr>
            <p:spPr>
              <a:xfrm>
                <a:off x="4883584" y="2368318"/>
                <a:ext cx="190502" cy="190501"/>
              </a:xfrm>
              <a:prstGeom prst="ellipse">
                <a:avLst/>
              </a:prstGeom>
              <a:solidFill>
                <a:srgbClr val="51A1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" name="Shape 3889">
                <a:extLst>
                  <a:ext uri="{FF2B5EF4-FFF2-40B4-BE49-F238E27FC236}">
                    <a16:creationId xmlns:a16="http://schemas.microsoft.com/office/drawing/2014/main" id="{01F5BD46-1837-2445-81BC-19FA29B81F17}"/>
                  </a:ext>
                </a:extLst>
              </p:cNvPr>
              <p:cNvSpPr/>
              <p:nvPr/>
            </p:nvSpPr>
            <p:spPr>
              <a:xfrm>
                <a:off x="7368877" y="2368318"/>
                <a:ext cx="190502" cy="190501"/>
              </a:xfrm>
              <a:prstGeom prst="ellipse">
                <a:avLst/>
              </a:prstGeom>
              <a:solidFill>
                <a:srgbClr val="3131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Shape 3890">
                <a:extLst>
                  <a:ext uri="{FF2B5EF4-FFF2-40B4-BE49-F238E27FC236}">
                    <a16:creationId xmlns:a16="http://schemas.microsoft.com/office/drawing/2014/main" id="{38B19469-B9A6-8940-8470-7A36199769F8}"/>
                  </a:ext>
                </a:extLst>
              </p:cNvPr>
              <p:cNvSpPr/>
              <p:nvPr/>
            </p:nvSpPr>
            <p:spPr>
              <a:xfrm flipV="1">
                <a:off x="7451364" y="2463799"/>
                <a:ext cx="1" cy="1940560"/>
              </a:xfrm>
              <a:prstGeom prst="line">
                <a:avLst/>
              </a:prstGeom>
              <a:noFill/>
              <a:ln w="63500" cap="flat">
                <a:solidFill>
                  <a:srgbClr val="313131">
                    <a:alpha val="60000"/>
                  </a:srgbClr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" name="Shape 3891">
                <a:extLst>
                  <a:ext uri="{FF2B5EF4-FFF2-40B4-BE49-F238E27FC236}">
                    <a16:creationId xmlns:a16="http://schemas.microsoft.com/office/drawing/2014/main" id="{117DD6A9-A883-E544-9621-C8501B30B3B4}"/>
                  </a:ext>
                </a:extLst>
              </p:cNvPr>
              <p:cNvSpPr/>
              <p:nvPr/>
            </p:nvSpPr>
            <p:spPr>
              <a:xfrm flipV="1">
                <a:off x="2498616" y="2467545"/>
                <a:ext cx="1" cy="1940560"/>
              </a:xfrm>
              <a:prstGeom prst="line">
                <a:avLst/>
              </a:prstGeom>
              <a:noFill/>
              <a:ln w="63500" cap="flat">
                <a:solidFill>
                  <a:srgbClr val="51A1D2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6" name="Shape 3904">
              <a:extLst>
                <a:ext uri="{FF2B5EF4-FFF2-40B4-BE49-F238E27FC236}">
                  <a16:creationId xmlns:a16="http://schemas.microsoft.com/office/drawing/2014/main" id="{97E1DA5A-D2AC-CD4A-94FA-4070AD6EB5B4}"/>
                </a:ext>
              </a:extLst>
            </p:cNvPr>
            <p:cNvSpPr/>
            <p:nvPr/>
          </p:nvSpPr>
          <p:spPr>
            <a:xfrm>
              <a:off x="93735" y="1997149"/>
              <a:ext cx="1116503" cy="1116503"/>
            </a:xfrm>
            <a:prstGeom prst="ellipse">
              <a:avLst/>
            </a:prstGeom>
            <a:solidFill>
              <a:srgbClr val="015092"/>
            </a:solidFill>
            <a:ln w="12700" cap="flat">
              <a:solidFill>
                <a:srgbClr val="015092"/>
              </a:solidFill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2500" cap="all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pPr algn="ctr"/>
              <a:r>
                <a:rPr sz="1400" b="1">
                  <a:latin typeface="Calibri" panose="020F0502020204030204" pitchFamily="34" charset="0"/>
                  <a:cs typeface="Calibri" panose="020F0502020204030204" pitchFamily="34" charset="0"/>
                </a:rPr>
                <a:t>Start</a:t>
              </a:r>
            </a:p>
          </p:txBody>
        </p:sp>
      </p:grpSp>
      <p:sp>
        <p:nvSpPr>
          <p:cNvPr id="16" name="Shape 3899">
            <a:extLst>
              <a:ext uri="{FF2B5EF4-FFF2-40B4-BE49-F238E27FC236}">
                <a16:creationId xmlns:a16="http://schemas.microsoft.com/office/drawing/2014/main" id="{1C04B757-37FD-8344-9AF0-04B08289508A}"/>
              </a:ext>
            </a:extLst>
          </p:cNvPr>
          <p:cNvSpPr/>
          <p:nvPr userDrawn="1"/>
        </p:nvSpPr>
        <p:spPr>
          <a:xfrm>
            <a:off x="5500456" y="4177891"/>
            <a:ext cx="555807" cy="2055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de-DE"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</a:t>
            </a:r>
            <a:endParaRPr sz="1400" b="1">
              <a:solidFill>
                <a:srgbClr val="31313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Shape 3899">
            <a:extLst>
              <a:ext uri="{FF2B5EF4-FFF2-40B4-BE49-F238E27FC236}">
                <a16:creationId xmlns:a16="http://schemas.microsoft.com/office/drawing/2014/main" id="{68276EE8-CA57-2346-9CCF-A025AFF6855B}"/>
              </a:ext>
            </a:extLst>
          </p:cNvPr>
          <p:cNvSpPr/>
          <p:nvPr userDrawn="1"/>
        </p:nvSpPr>
        <p:spPr>
          <a:xfrm>
            <a:off x="8958826" y="4177891"/>
            <a:ext cx="488973" cy="2055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de-DE"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</a:t>
            </a:r>
            <a:endParaRPr sz="1400" b="1">
              <a:solidFill>
                <a:srgbClr val="31313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Shape 3899">
            <a:extLst>
              <a:ext uri="{FF2B5EF4-FFF2-40B4-BE49-F238E27FC236}">
                <a16:creationId xmlns:a16="http://schemas.microsoft.com/office/drawing/2014/main" id="{23DE72D4-878E-2144-A9D3-A42389C2E721}"/>
              </a:ext>
            </a:extLst>
          </p:cNvPr>
          <p:cNvSpPr/>
          <p:nvPr userDrawn="1"/>
        </p:nvSpPr>
        <p:spPr>
          <a:xfrm>
            <a:off x="3746385" y="3735364"/>
            <a:ext cx="549411" cy="2055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de-DE"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</a:t>
            </a:r>
            <a:endParaRPr sz="1400" b="1">
              <a:solidFill>
                <a:srgbClr val="31313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Shape 3899">
            <a:extLst>
              <a:ext uri="{FF2B5EF4-FFF2-40B4-BE49-F238E27FC236}">
                <a16:creationId xmlns:a16="http://schemas.microsoft.com/office/drawing/2014/main" id="{6FE0A369-2E74-4C41-9332-CEA1A3F8CAA5}"/>
              </a:ext>
            </a:extLst>
          </p:cNvPr>
          <p:cNvSpPr/>
          <p:nvPr userDrawn="1"/>
        </p:nvSpPr>
        <p:spPr>
          <a:xfrm>
            <a:off x="7204755" y="3735364"/>
            <a:ext cx="566327" cy="2055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en-US"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endParaRPr sz="1400" b="1">
              <a:solidFill>
                <a:srgbClr val="31313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Shape 3538">
            <a:extLst>
              <a:ext uri="{FF2B5EF4-FFF2-40B4-BE49-F238E27FC236}">
                <a16:creationId xmlns:a16="http://schemas.microsoft.com/office/drawing/2014/main" id="{6218F089-DA01-8A49-B7EB-18202B0E694E}"/>
              </a:ext>
            </a:extLst>
          </p:cNvPr>
          <p:cNvSpPr/>
          <p:nvPr userDrawn="1"/>
        </p:nvSpPr>
        <p:spPr>
          <a:xfrm>
            <a:off x="5819509" y="2475684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lang="de-DE" sz="240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endParaRPr sz="2400">
              <a:solidFill>
                <a:srgbClr val="0150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Shape 3538">
            <a:extLst>
              <a:ext uri="{FF2B5EF4-FFF2-40B4-BE49-F238E27FC236}">
                <a16:creationId xmlns:a16="http://schemas.microsoft.com/office/drawing/2014/main" id="{3ACB3470-0EB9-4B42-869A-F6D9D2389C11}"/>
              </a:ext>
            </a:extLst>
          </p:cNvPr>
          <p:cNvSpPr/>
          <p:nvPr userDrawn="1"/>
        </p:nvSpPr>
        <p:spPr>
          <a:xfrm>
            <a:off x="4055313" y="5103515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sz="240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de-DE" sz="240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endParaRPr sz="2400">
              <a:solidFill>
                <a:srgbClr val="0150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Shape 3538">
            <a:extLst>
              <a:ext uri="{FF2B5EF4-FFF2-40B4-BE49-F238E27FC236}">
                <a16:creationId xmlns:a16="http://schemas.microsoft.com/office/drawing/2014/main" id="{BD2E93CF-7EB0-1D44-8FE8-B42CB15F1E38}"/>
              </a:ext>
            </a:extLst>
          </p:cNvPr>
          <p:cNvSpPr/>
          <p:nvPr userDrawn="1"/>
        </p:nvSpPr>
        <p:spPr>
          <a:xfrm>
            <a:off x="7547701" y="5103515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lang="de-DE" sz="240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endParaRPr sz="2400">
              <a:solidFill>
                <a:srgbClr val="0150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Shape 3538">
            <a:extLst>
              <a:ext uri="{FF2B5EF4-FFF2-40B4-BE49-F238E27FC236}">
                <a16:creationId xmlns:a16="http://schemas.microsoft.com/office/drawing/2014/main" id="{1CA058CB-FB2E-7B41-9FC5-4261D2748707}"/>
              </a:ext>
            </a:extLst>
          </p:cNvPr>
          <p:cNvSpPr/>
          <p:nvPr userDrawn="1"/>
        </p:nvSpPr>
        <p:spPr>
          <a:xfrm>
            <a:off x="2308791" y="2475684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sz="240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05</a:t>
            </a:r>
          </a:p>
        </p:txBody>
      </p:sp>
      <p:sp>
        <p:nvSpPr>
          <p:cNvPr id="24" name="Shape 3539">
            <a:extLst>
              <a:ext uri="{FF2B5EF4-FFF2-40B4-BE49-F238E27FC236}">
                <a16:creationId xmlns:a16="http://schemas.microsoft.com/office/drawing/2014/main" id="{9FFAAAAB-BD81-254B-BB85-D3B92CADBECE}"/>
              </a:ext>
            </a:extLst>
          </p:cNvPr>
          <p:cNvSpPr/>
          <p:nvPr userDrawn="1"/>
        </p:nvSpPr>
        <p:spPr>
          <a:xfrm>
            <a:off x="2727791" y="2465838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  <p:sp>
        <p:nvSpPr>
          <p:cNvPr id="25" name="Inhaltsplatzhalter 1">
            <a:extLst>
              <a:ext uri="{FF2B5EF4-FFF2-40B4-BE49-F238E27FC236}">
                <a16:creationId xmlns:a16="http://schemas.microsoft.com/office/drawing/2014/main" id="{A948F616-4F52-274D-9802-62F7B100D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051" y="801295"/>
            <a:ext cx="11617325" cy="698184"/>
          </a:xfrm>
        </p:spPr>
        <p:txBody>
          <a:bodyPr>
            <a:normAutofit/>
          </a:bodyPr>
          <a:lstStyle/>
          <a:p>
            <a:r>
              <a:rPr lang="de-DE" b="1">
                <a:solidFill>
                  <a:srgbClr val="0F218B"/>
                </a:solidFill>
              </a:rPr>
              <a:t>Headline 3 – Edit </a:t>
            </a:r>
            <a:r>
              <a:rPr lang="de-DE" b="1" err="1">
                <a:solidFill>
                  <a:srgbClr val="0F218B"/>
                </a:solidFill>
              </a:rPr>
              <a:t>text</a:t>
            </a:r>
            <a:r>
              <a:rPr lang="de-DE" b="1">
                <a:solidFill>
                  <a:srgbClr val="0F218B"/>
                </a:solidFill>
              </a:rPr>
              <a:t> </a:t>
            </a:r>
            <a:r>
              <a:rPr lang="de-DE" b="1" err="1">
                <a:solidFill>
                  <a:srgbClr val="0F218B"/>
                </a:solidFill>
              </a:rPr>
              <a:t>here</a:t>
            </a:r>
            <a:r>
              <a:rPr lang="de-DE" b="1">
                <a:solidFill>
                  <a:srgbClr val="0F218B"/>
                </a:solidFill>
              </a:rPr>
              <a:t>.</a:t>
            </a:r>
            <a:endParaRPr lang="de-DE" b="1" i="1">
              <a:solidFill>
                <a:srgbClr val="0F218B"/>
              </a:solidFill>
            </a:endParaRPr>
          </a:p>
        </p:txBody>
      </p:sp>
      <p:sp>
        <p:nvSpPr>
          <p:cNvPr id="26" name="Shape 3539">
            <a:extLst>
              <a:ext uri="{FF2B5EF4-FFF2-40B4-BE49-F238E27FC236}">
                <a16:creationId xmlns:a16="http://schemas.microsoft.com/office/drawing/2014/main" id="{32B242B5-D413-7245-BEA1-FE249884F79E}"/>
              </a:ext>
            </a:extLst>
          </p:cNvPr>
          <p:cNvSpPr/>
          <p:nvPr userDrawn="1"/>
        </p:nvSpPr>
        <p:spPr>
          <a:xfrm>
            <a:off x="6188917" y="2443752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  <p:sp>
        <p:nvSpPr>
          <p:cNvPr id="27" name="Shape 3539">
            <a:extLst>
              <a:ext uri="{FF2B5EF4-FFF2-40B4-BE49-F238E27FC236}">
                <a16:creationId xmlns:a16="http://schemas.microsoft.com/office/drawing/2014/main" id="{44E594EA-C5DC-8D44-884B-A44AA0741311}"/>
              </a:ext>
            </a:extLst>
          </p:cNvPr>
          <p:cNvSpPr/>
          <p:nvPr userDrawn="1"/>
        </p:nvSpPr>
        <p:spPr>
          <a:xfrm>
            <a:off x="4501613" y="5134372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  <p:sp>
        <p:nvSpPr>
          <p:cNvPr id="28" name="Shape 3539">
            <a:extLst>
              <a:ext uri="{FF2B5EF4-FFF2-40B4-BE49-F238E27FC236}">
                <a16:creationId xmlns:a16="http://schemas.microsoft.com/office/drawing/2014/main" id="{6F33F5F3-AC6F-7047-9582-A2C841E188AD}"/>
              </a:ext>
            </a:extLst>
          </p:cNvPr>
          <p:cNvSpPr/>
          <p:nvPr userDrawn="1"/>
        </p:nvSpPr>
        <p:spPr>
          <a:xfrm>
            <a:off x="7962739" y="5112286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</p:spTree>
    <p:extLst>
      <p:ext uri="{BB962C8B-B14F-4D97-AF65-F5344CB8AC3E}">
        <p14:creationId xmlns:p14="http://schemas.microsoft.com/office/powerpoint/2010/main" val="3502492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sp>
        <p:nvSpPr>
          <p:cNvPr id="3" name="Inhaltsplatzhalter 10">
            <a:extLst>
              <a:ext uri="{FF2B5EF4-FFF2-40B4-BE49-F238E27FC236}">
                <a16:creationId xmlns:a16="http://schemas.microsoft.com/office/drawing/2014/main" id="{E54CE07E-D134-8945-B928-3A2AD7482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159" y="820513"/>
            <a:ext cx="11606646" cy="698594"/>
          </a:xfrm>
        </p:spPr>
        <p:txBody>
          <a:bodyPr>
            <a:normAutofit/>
          </a:bodyPr>
          <a:lstStyle/>
          <a:p>
            <a:r>
              <a:rPr lang="de-DE">
                <a:solidFill>
                  <a:srgbClr val="0F218B"/>
                </a:solidFill>
              </a:rPr>
              <a:t>Headline 3 – These SmartArt </a:t>
            </a:r>
            <a:r>
              <a:rPr lang="de-DE" err="1">
                <a:solidFill>
                  <a:srgbClr val="0F218B"/>
                </a:solidFill>
              </a:rPr>
              <a:t>charts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can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be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edited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directly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by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clicking</a:t>
            </a:r>
            <a:r>
              <a:rPr lang="de-DE">
                <a:solidFill>
                  <a:srgbClr val="0F218B"/>
                </a:solidFill>
              </a:rPr>
              <a:t> in </a:t>
            </a:r>
            <a:r>
              <a:rPr lang="de-DE" err="1">
                <a:solidFill>
                  <a:srgbClr val="0F218B"/>
                </a:solidFill>
              </a:rPr>
              <a:t>the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elements</a:t>
            </a:r>
            <a:r>
              <a:rPr lang="de-DE">
                <a:solidFill>
                  <a:srgbClr val="0F218B"/>
                </a:solidFill>
              </a:rPr>
              <a:t>, </a:t>
            </a:r>
            <a:r>
              <a:rPr lang="de-DE" err="1">
                <a:solidFill>
                  <a:srgbClr val="0F218B"/>
                </a:solidFill>
              </a:rPr>
              <a:t>then</a:t>
            </a:r>
            <a:r>
              <a:rPr lang="de-DE">
                <a:solidFill>
                  <a:srgbClr val="0F218B"/>
                </a:solidFill>
              </a:rPr>
              <a:t> on SmartArt-Tools</a:t>
            </a:r>
          </a:p>
        </p:txBody>
      </p:sp>
      <p:graphicFrame>
        <p:nvGraphicFramePr>
          <p:cNvPr id="4" name="Diagramm 4" title="SmartArt-Grafik Platzhalter">
            <a:extLst>
              <a:ext uri="{FF2B5EF4-FFF2-40B4-BE49-F238E27FC236}">
                <a16:creationId xmlns:a16="http://schemas.microsoft.com/office/drawing/2014/main" id="{3D20D492-DCEB-1548-9F8A-4D5C573DEF13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4051202203"/>
              </p:ext>
            </p:extLst>
          </p:nvPr>
        </p:nvGraphicFramePr>
        <p:xfrm>
          <a:off x="382588" y="2384884"/>
          <a:ext cx="11522075" cy="3059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14330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ENTSO-E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5">
            <a:extLst>
              <a:ext uri="{FF2B5EF4-FFF2-40B4-BE49-F238E27FC236}">
                <a16:creationId xmlns:a16="http://schemas.microsoft.com/office/drawing/2014/main" id="{2969A1AE-602A-4090-9F07-9C4BA829B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5600" y="2780928"/>
            <a:ext cx="11617788" cy="936104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err="1"/>
              <a:t>Thank</a:t>
            </a:r>
            <a:r>
              <a:rPr lang="de-DE"/>
              <a:t> </a:t>
            </a:r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very</a:t>
            </a:r>
            <a:r>
              <a:rPr lang="de-DE"/>
              <a:t> </a:t>
            </a:r>
            <a:r>
              <a:rPr lang="de-DE" err="1"/>
              <a:t>much</a:t>
            </a:r>
            <a:r>
              <a:rPr lang="de-DE"/>
              <a:t> </a:t>
            </a:r>
            <a:r>
              <a:rPr lang="de-DE" err="1"/>
              <a:t>for</a:t>
            </a:r>
            <a:r>
              <a:rPr lang="de-DE"/>
              <a:t> </a:t>
            </a:r>
            <a:r>
              <a:rPr lang="de-DE" err="1"/>
              <a:t>your</a:t>
            </a:r>
            <a:r>
              <a:rPr lang="de-DE"/>
              <a:t> </a:t>
            </a:r>
            <a:r>
              <a:rPr lang="de-DE" err="1"/>
              <a:t>attention</a:t>
            </a:r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548107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ENTSO-E Thank you slide_val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5">
            <a:extLst>
              <a:ext uri="{FF2B5EF4-FFF2-40B4-BE49-F238E27FC236}">
                <a16:creationId xmlns:a16="http://schemas.microsoft.com/office/drawing/2014/main" id="{2969A1AE-602A-4090-9F07-9C4BA829B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134634"/>
            <a:ext cx="11426825" cy="936104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ctr"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err="1"/>
              <a:t>Thank</a:t>
            </a:r>
            <a:r>
              <a:rPr lang="de-DE"/>
              <a:t> </a:t>
            </a:r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very</a:t>
            </a:r>
            <a:r>
              <a:rPr lang="de-DE"/>
              <a:t> </a:t>
            </a:r>
            <a:r>
              <a:rPr lang="de-DE" err="1"/>
              <a:t>much</a:t>
            </a:r>
            <a:r>
              <a:rPr lang="de-DE"/>
              <a:t> </a:t>
            </a:r>
            <a:r>
              <a:rPr lang="de-DE" err="1"/>
              <a:t>for</a:t>
            </a:r>
            <a:r>
              <a:rPr lang="de-DE"/>
              <a:t> </a:t>
            </a:r>
            <a:r>
              <a:rPr lang="de-DE" err="1"/>
              <a:t>your</a:t>
            </a:r>
            <a:r>
              <a:rPr lang="de-DE"/>
              <a:t> </a:t>
            </a:r>
            <a:r>
              <a:rPr lang="de-DE" err="1"/>
              <a:t>attention</a:t>
            </a:r>
            <a:r>
              <a:rPr lang="de-DE"/>
              <a:t>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D053C00-E906-E444-8E28-BAE1FF9E76D0}"/>
              </a:ext>
            </a:extLst>
          </p:cNvPr>
          <p:cNvSpPr txBox="1">
            <a:spLocks/>
          </p:cNvSpPr>
          <p:nvPr userDrawn="1"/>
        </p:nvSpPr>
        <p:spPr>
          <a:xfrm>
            <a:off x="382587" y="1186850"/>
            <a:ext cx="11426825" cy="6318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800" b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Our values define who we are, what we stand for and how we behave.</a:t>
            </a:r>
          </a:p>
          <a:p>
            <a:pPr algn="ctr"/>
            <a:r>
              <a:rPr lang="en-IE" sz="1800" b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all play a part in bringing them to life</a:t>
            </a:r>
            <a:r>
              <a:rPr lang="en-IE" sz="2000" b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ctr"/>
            <a:r>
              <a:rPr lang="en-IE" sz="2000" b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IE" sz="1050" b="0">
              <a:solidFill>
                <a:schemeClr val="tx1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el 5">
            <a:extLst>
              <a:ext uri="{FF2B5EF4-FFF2-40B4-BE49-F238E27FC236}">
                <a16:creationId xmlns:a16="http://schemas.microsoft.com/office/drawing/2014/main" id="{7550E8E7-BAB3-40B9-AB4C-F3ABA9592AFF}"/>
              </a:ext>
            </a:extLst>
          </p:cNvPr>
          <p:cNvSpPr txBox="1">
            <a:spLocks/>
          </p:cNvSpPr>
          <p:nvPr userDrawn="1"/>
        </p:nvSpPr>
        <p:spPr>
          <a:xfrm>
            <a:off x="286875" y="5533432"/>
            <a:ext cx="11617788" cy="631871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ctr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/>
              <a:t>We are ENTSO-E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0B34F4F-2938-408E-99E5-B9481D786209}"/>
              </a:ext>
            </a:extLst>
          </p:cNvPr>
          <p:cNvSpPr txBox="1">
            <a:spLocks/>
          </p:cNvSpPr>
          <p:nvPr userDrawn="1"/>
        </p:nvSpPr>
        <p:spPr>
          <a:xfrm>
            <a:off x="1201008" y="3357232"/>
            <a:ext cx="1440000" cy="2160000"/>
          </a:xfrm>
          <a:prstGeom prst="rect">
            <a:avLst/>
          </a:prstGeom>
          <a:solidFill>
            <a:srgbClr val="009992"/>
          </a:solidFill>
        </p:spPr>
        <p:txBody>
          <a:bodyPr vert="horz" lIns="91440" tIns="79200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200" b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deliver to the highest standards. We provide an environment in which people can develop to their full potential.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1A3B0E4-3084-4984-B778-6DEE61707D69}"/>
              </a:ext>
            </a:extLst>
          </p:cNvPr>
          <p:cNvSpPr txBox="1">
            <a:spLocks/>
          </p:cNvSpPr>
          <p:nvPr userDrawn="1"/>
        </p:nvSpPr>
        <p:spPr>
          <a:xfrm>
            <a:off x="1201009" y="3396074"/>
            <a:ext cx="1440000" cy="479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800" b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EXCELLENCE</a:t>
            </a:r>
            <a:endParaRPr lang="en-IE" sz="1050" b="1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82D4A0DE-6C67-44B0-B22A-C0A05BBC69FC}"/>
              </a:ext>
            </a:extLst>
          </p:cNvPr>
          <p:cNvGrpSpPr/>
          <p:nvPr userDrawn="1"/>
        </p:nvGrpSpPr>
        <p:grpSpPr>
          <a:xfrm>
            <a:off x="1376411" y="2083344"/>
            <a:ext cx="1089193" cy="1118842"/>
            <a:chOff x="1478254" y="1759825"/>
            <a:chExt cx="1089193" cy="1118842"/>
          </a:xfrm>
        </p:grpSpPr>
        <p:sp>
          <p:nvSpPr>
            <p:cNvPr id="2" name="Ellipse 1">
              <a:extLst>
                <a:ext uri="{FF2B5EF4-FFF2-40B4-BE49-F238E27FC236}">
                  <a16:creationId xmlns:a16="http://schemas.microsoft.com/office/drawing/2014/main" id="{EF03CA22-6B13-49DE-A795-8B07042FA0BE}"/>
                </a:ext>
              </a:extLst>
            </p:cNvPr>
            <p:cNvSpPr/>
            <p:nvPr userDrawn="1"/>
          </p:nvSpPr>
          <p:spPr>
            <a:xfrm>
              <a:off x="1487447" y="1759825"/>
              <a:ext cx="1080000" cy="1080000"/>
            </a:xfrm>
            <a:prstGeom prst="ellipse">
              <a:avLst/>
            </a:prstGeom>
            <a:noFill/>
            <a:ln w="603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161B2F95-9B35-4040-81B2-ACDE054BDD8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8254" y="1798667"/>
              <a:ext cx="1080000" cy="1080000"/>
            </a:xfrm>
            <a:prstGeom prst="rect">
              <a:avLst/>
            </a:prstGeom>
          </p:spPr>
        </p:pic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E81CF4DD-25A2-40F4-952B-66B4466BBD93}"/>
              </a:ext>
            </a:extLst>
          </p:cNvPr>
          <p:cNvSpPr txBox="1">
            <a:spLocks/>
          </p:cNvSpPr>
          <p:nvPr userDrawn="1"/>
        </p:nvSpPr>
        <p:spPr>
          <a:xfrm>
            <a:off x="3287689" y="3357232"/>
            <a:ext cx="1440000" cy="2160000"/>
          </a:xfrm>
          <a:prstGeom prst="rect">
            <a:avLst/>
          </a:prstGeom>
          <a:solidFill>
            <a:srgbClr val="009992"/>
          </a:solidFill>
        </p:spPr>
        <p:txBody>
          <a:bodyPr vert="horz" lIns="91440" tIns="79200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200" b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trust each other, we are transparent and we empower people. We respect diversity.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3B85503-5C78-444D-B346-AB59AA416AC8}"/>
              </a:ext>
            </a:extLst>
          </p:cNvPr>
          <p:cNvSpPr txBox="1">
            <a:spLocks/>
          </p:cNvSpPr>
          <p:nvPr userDrawn="1"/>
        </p:nvSpPr>
        <p:spPr>
          <a:xfrm>
            <a:off x="3287688" y="3396074"/>
            <a:ext cx="1440000" cy="479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800" b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TRUST</a:t>
            </a:r>
            <a:endParaRPr lang="en-IE" sz="1050" b="1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B5475377-A926-4847-B972-EA12DF6C0701}"/>
              </a:ext>
            </a:extLst>
          </p:cNvPr>
          <p:cNvGrpSpPr/>
          <p:nvPr userDrawn="1"/>
        </p:nvGrpSpPr>
        <p:grpSpPr>
          <a:xfrm>
            <a:off x="3463091" y="2083344"/>
            <a:ext cx="1089193" cy="1118842"/>
            <a:chOff x="1478254" y="1759825"/>
            <a:chExt cx="1089193" cy="1118842"/>
          </a:xfrm>
        </p:grpSpPr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13BB04B6-217B-499D-8F98-894FB375B2F9}"/>
                </a:ext>
              </a:extLst>
            </p:cNvPr>
            <p:cNvSpPr/>
            <p:nvPr userDrawn="1"/>
          </p:nvSpPr>
          <p:spPr>
            <a:xfrm>
              <a:off x="1487447" y="1759825"/>
              <a:ext cx="1080000" cy="1080000"/>
            </a:xfrm>
            <a:prstGeom prst="ellipse">
              <a:avLst/>
            </a:prstGeom>
            <a:noFill/>
            <a:ln w="603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2760D55D-13ED-4E94-966A-95F1236892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78254" y="1798667"/>
              <a:ext cx="1080000" cy="1080000"/>
            </a:xfrm>
            <a:prstGeom prst="rect">
              <a:avLst/>
            </a:prstGeom>
          </p:spPr>
        </p:pic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id="{E979720F-B102-477C-A18C-F42F69F7B3FA}"/>
              </a:ext>
            </a:extLst>
          </p:cNvPr>
          <p:cNvSpPr txBox="1">
            <a:spLocks/>
          </p:cNvSpPr>
          <p:nvPr userDrawn="1"/>
        </p:nvSpPr>
        <p:spPr>
          <a:xfrm>
            <a:off x="5376001" y="3357232"/>
            <a:ext cx="1440000" cy="2160000"/>
          </a:xfrm>
          <a:prstGeom prst="rect">
            <a:avLst/>
          </a:prstGeom>
          <a:solidFill>
            <a:srgbClr val="009992"/>
          </a:solidFill>
        </p:spPr>
        <p:txBody>
          <a:bodyPr vert="horz" lIns="91440" tIns="79200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200" b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act in the interest of </a:t>
            </a:r>
            <a:br>
              <a:rPr lang="en-IE" sz="1200" b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E" sz="1200" b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ENTSO-E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EDA1B90-9F8A-4C63-B8FF-D940062EC4C4}"/>
              </a:ext>
            </a:extLst>
          </p:cNvPr>
          <p:cNvSpPr txBox="1">
            <a:spLocks/>
          </p:cNvSpPr>
          <p:nvPr userDrawn="1"/>
        </p:nvSpPr>
        <p:spPr>
          <a:xfrm>
            <a:off x="5376000" y="3396074"/>
            <a:ext cx="1440000" cy="479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800" b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INTEGRITY</a:t>
            </a:r>
            <a:endParaRPr lang="en-IE" sz="1050" b="1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955A5FDF-13A6-4E3F-98FC-5D8B5F750CF6}"/>
              </a:ext>
            </a:extLst>
          </p:cNvPr>
          <p:cNvGrpSpPr/>
          <p:nvPr userDrawn="1"/>
        </p:nvGrpSpPr>
        <p:grpSpPr>
          <a:xfrm>
            <a:off x="5551403" y="2024327"/>
            <a:ext cx="1089193" cy="1139017"/>
            <a:chOff x="1478254" y="1700808"/>
            <a:chExt cx="1089193" cy="1139017"/>
          </a:xfrm>
        </p:grpSpPr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7B46EB16-3C21-4C1F-96E5-A09D69B4EA5B}"/>
                </a:ext>
              </a:extLst>
            </p:cNvPr>
            <p:cNvSpPr/>
            <p:nvPr userDrawn="1"/>
          </p:nvSpPr>
          <p:spPr>
            <a:xfrm>
              <a:off x="1487447" y="1759825"/>
              <a:ext cx="1080000" cy="1080000"/>
            </a:xfrm>
            <a:prstGeom prst="ellipse">
              <a:avLst/>
            </a:prstGeom>
            <a:noFill/>
            <a:ln w="603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4B4C9A02-66CE-4BBC-A5CB-9F9670516C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78254" y="1700808"/>
              <a:ext cx="1080000" cy="1080000"/>
            </a:xfrm>
            <a:prstGeom prst="rect">
              <a:avLst/>
            </a:prstGeom>
          </p:spPr>
        </p:pic>
      </p:grpSp>
      <p:sp>
        <p:nvSpPr>
          <p:cNvPr id="22" name="Title 1">
            <a:extLst>
              <a:ext uri="{FF2B5EF4-FFF2-40B4-BE49-F238E27FC236}">
                <a16:creationId xmlns:a16="http://schemas.microsoft.com/office/drawing/2014/main" id="{2E634EBD-DFF6-43C8-9422-8F16AAB96C86}"/>
              </a:ext>
            </a:extLst>
          </p:cNvPr>
          <p:cNvSpPr txBox="1">
            <a:spLocks/>
          </p:cNvSpPr>
          <p:nvPr userDrawn="1"/>
        </p:nvSpPr>
        <p:spPr>
          <a:xfrm>
            <a:off x="7392263" y="3357232"/>
            <a:ext cx="1440000" cy="2160000"/>
          </a:xfrm>
          <a:prstGeom prst="rect">
            <a:avLst/>
          </a:prstGeom>
          <a:solidFill>
            <a:srgbClr val="009992"/>
          </a:solidFill>
        </p:spPr>
        <p:txBody>
          <a:bodyPr vert="horz" lIns="91440" tIns="79200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200" b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care about people. We work transversal and we support each other. We celebrate success.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2B8B0EDA-AFDC-4A3F-8B48-271A245E4727}"/>
              </a:ext>
            </a:extLst>
          </p:cNvPr>
          <p:cNvSpPr txBox="1">
            <a:spLocks/>
          </p:cNvSpPr>
          <p:nvPr userDrawn="1"/>
        </p:nvSpPr>
        <p:spPr>
          <a:xfrm>
            <a:off x="7392262" y="3396074"/>
            <a:ext cx="1440000" cy="479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800" b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TEAM</a:t>
            </a:r>
            <a:endParaRPr lang="en-IE" sz="1050" b="1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DB57394F-A3ED-46EA-ACEB-FE66F27FAB09}"/>
              </a:ext>
            </a:extLst>
          </p:cNvPr>
          <p:cNvGrpSpPr/>
          <p:nvPr userDrawn="1"/>
        </p:nvGrpSpPr>
        <p:grpSpPr>
          <a:xfrm>
            <a:off x="7576858" y="2080275"/>
            <a:ext cx="1080000" cy="1083069"/>
            <a:chOff x="1487447" y="1756756"/>
            <a:chExt cx="1080000" cy="1083069"/>
          </a:xfrm>
        </p:grpSpPr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047968BE-8FA5-46E6-AEB4-7BBD707663C8}"/>
                </a:ext>
              </a:extLst>
            </p:cNvPr>
            <p:cNvSpPr/>
            <p:nvPr userDrawn="1"/>
          </p:nvSpPr>
          <p:spPr>
            <a:xfrm>
              <a:off x="1487447" y="1759825"/>
              <a:ext cx="1080000" cy="1080000"/>
            </a:xfrm>
            <a:prstGeom prst="ellipse">
              <a:avLst/>
            </a:prstGeom>
            <a:noFill/>
            <a:ln w="603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6" name="Grafik 25">
              <a:extLst>
                <a:ext uri="{FF2B5EF4-FFF2-40B4-BE49-F238E27FC236}">
                  <a16:creationId xmlns:a16="http://schemas.microsoft.com/office/drawing/2014/main" id="{7EB613B2-536A-4138-AE88-6840149C7A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87447" y="1756756"/>
              <a:ext cx="1080000" cy="1080000"/>
            </a:xfrm>
            <a:prstGeom prst="rect">
              <a:avLst/>
            </a:prstGeom>
          </p:spPr>
        </p:pic>
      </p:grpSp>
      <p:sp>
        <p:nvSpPr>
          <p:cNvPr id="27" name="Title 1">
            <a:extLst>
              <a:ext uri="{FF2B5EF4-FFF2-40B4-BE49-F238E27FC236}">
                <a16:creationId xmlns:a16="http://schemas.microsoft.com/office/drawing/2014/main" id="{EC54E769-6637-4291-8E33-04784D80068D}"/>
              </a:ext>
            </a:extLst>
          </p:cNvPr>
          <p:cNvSpPr txBox="1">
            <a:spLocks/>
          </p:cNvSpPr>
          <p:nvPr userDrawn="1"/>
        </p:nvSpPr>
        <p:spPr>
          <a:xfrm>
            <a:off x="9336361" y="3357232"/>
            <a:ext cx="1440000" cy="2160000"/>
          </a:xfrm>
          <a:prstGeom prst="rect">
            <a:avLst/>
          </a:prstGeom>
          <a:solidFill>
            <a:srgbClr val="009992"/>
          </a:solidFill>
        </p:spPr>
        <p:txBody>
          <a:bodyPr vert="horz" lIns="91440" tIns="79200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200" b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are a learning organisation. </a:t>
            </a:r>
            <a:br>
              <a:rPr lang="en-IE" sz="1200" b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E" sz="1200" b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explore new paths and solutions.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1EAE1D68-1D65-449A-A1D4-1C7A4EE8D7F3}"/>
              </a:ext>
            </a:extLst>
          </p:cNvPr>
          <p:cNvSpPr txBox="1">
            <a:spLocks/>
          </p:cNvSpPr>
          <p:nvPr userDrawn="1"/>
        </p:nvSpPr>
        <p:spPr>
          <a:xfrm>
            <a:off x="9336360" y="3396074"/>
            <a:ext cx="1440000" cy="479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800" b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FUTURE THINKING</a:t>
            </a:r>
            <a:endParaRPr lang="en-IE" sz="1050" b="1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3C70C999-7CBE-4D11-A6B2-D77A57C5B0AD}"/>
              </a:ext>
            </a:extLst>
          </p:cNvPr>
          <p:cNvGrpSpPr/>
          <p:nvPr userDrawn="1"/>
        </p:nvGrpSpPr>
        <p:grpSpPr>
          <a:xfrm>
            <a:off x="9520956" y="2080275"/>
            <a:ext cx="1080000" cy="1083069"/>
            <a:chOff x="1487447" y="1756756"/>
            <a:chExt cx="1080000" cy="1083069"/>
          </a:xfrm>
        </p:grpSpPr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29D45C60-2B3F-49B7-BD2B-64F936E7A262}"/>
                </a:ext>
              </a:extLst>
            </p:cNvPr>
            <p:cNvSpPr/>
            <p:nvPr userDrawn="1"/>
          </p:nvSpPr>
          <p:spPr>
            <a:xfrm>
              <a:off x="1487447" y="1759825"/>
              <a:ext cx="1080000" cy="1080000"/>
            </a:xfrm>
            <a:prstGeom prst="ellipse">
              <a:avLst/>
            </a:prstGeom>
            <a:noFill/>
            <a:ln w="603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C7C06749-CCF9-45D3-B10D-3B95BF64A9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87447" y="1756756"/>
              <a:ext cx="1080000" cy="10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42055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ENTSO-E Key take-awa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5">
            <a:extLst>
              <a:ext uri="{FF2B5EF4-FFF2-40B4-BE49-F238E27FC236}">
                <a16:creationId xmlns:a16="http://schemas.microsoft.com/office/drawing/2014/main" id="{2969A1AE-602A-4090-9F07-9C4BA829B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6346" y="476672"/>
            <a:ext cx="11617788" cy="936104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Key </a:t>
            </a:r>
            <a:r>
              <a:rPr lang="de-DE" err="1"/>
              <a:t>take-aways</a:t>
            </a:r>
            <a:endParaRPr lang="de-DE"/>
          </a:p>
        </p:txBody>
      </p:sp>
      <p:sp>
        <p:nvSpPr>
          <p:cNvPr id="10" name="Textplatzhalter 11">
            <a:extLst>
              <a:ext uri="{FF2B5EF4-FFF2-40B4-BE49-F238E27FC236}">
                <a16:creationId xmlns:a16="http://schemas.microsoft.com/office/drawing/2014/main" id="{1EA47735-D6D7-44D9-B6A3-427A4B2729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6346" y="1546412"/>
            <a:ext cx="11617788" cy="4330860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Text</a:t>
            </a:r>
          </a:p>
        </p:txBody>
      </p:sp>
      <p:sp>
        <p:nvSpPr>
          <p:cNvPr id="4" name="Rechteck 1">
            <a:extLst>
              <a:ext uri="{FF2B5EF4-FFF2-40B4-BE49-F238E27FC236}">
                <a16:creationId xmlns:a16="http://schemas.microsoft.com/office/drawing/2014/main" id="{9B4626A2-3A46-4841-8EA9-2789E9CF76F6}"/>
              </a:ext>
            </a:extLst>
          </p:cNvPr>
          <p:cNvSpPr/>
          <p:nvPr userDrawn="1"/>
        </p:nvSpPr>
        <p:spPr>
          <a:xfrm flipH="1">
            <a:off x="272877" y="332736"/>
            <a:ext cx="62483" cy="72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0564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ENTSO-E Chapter 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5">
            <a:extLst>
              <a:ext uri="{FF2B5EF4-FFF2-40B4-BE49-F238E27FC236}">
                <a16:creationId xmlns:a16="http://schemas.microsoft.com/office/drawing/2014/main" id="{0C954197-7D64-4D34-8F28-1EF6B4001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462201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Headline 1</a:t>
            </a:r>
          </a:p>
        </p:txBody>
      </p:sp>
      <p:sp>
        <p:nvSpPr>
          <p:cNvPr id="5" name="Textplatzhalter 11">
            <a:extLst>
              <a:ext uri="{FF2B5EF4-FFF2-40B4-BE49-F238E27FC236}">
                <a16:creationId xmlns:a16="http://schemas.microsoft.com/office/drawing/2014/main" id="{8D6C9DB8-295B-4A24-93FC-21EEC3EFA2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2588" y="1052736"/>
            <a:ext cx="11617788" cy="442428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000" b="0">
                <a:solidFill>
                  <a:srgbClr val="00947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2 </a:t>
            </a:r>
          </a:p>
        </p:txBody>
      </p:sp>
      <p:sp>
        <p:nvSpPr>
          <p:cNvPr id="6" name="Rechteck 1">
            <a:extLst>
              <a:ext uri="{FF2B5EF4-FFF2-40B4-BE49-F238E27FC236}">
                <a16:creationId xmlns:a16="http://schemas.microsoft.com/office/drawing/2014/main" id="{85D10C7F-02F8-4973-9189-D765EE913151}"/>
              </a:ext>
            </a:extLst>
          </p:cNvPr>
          <p:cNvSpPr/>
          <p:nvPr userDrawn="1"/>
        </p:nvSpPr>
        <p:spPr>
          <a:xfrm flipH="1">
            <a:off x="272877" y="332736"/>
            <a:ext cx="62483" cy="72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accent2"/>
              </a:solidFill>
            </a:endParaRPr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775BEC16-E675-4BAF-B113-35B0D486722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4111" y="1545377"/>
            <a:ext cx="11616265" cy="36770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>
                <a:solidFill>
                  <a:srgbClr val="0F218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Headline 3</a:t>
            </a:r>
          </a:p>
        </p:txBody>
      </p:sp>
    </p:spTree>
    <p:extLst>
      <p:ext uri="{BB962C8B-B14F-4D97-AF65-F5344CB8AC3E}">
        <p14:creationId xmlns:p14="http://schemas.microsoft.com/office/powerpoint/2010/main" val="26369436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ENTSO-E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11">
            <a:extLst>
              <a:ext uri="{FF2B5EF4-FFF2-40B4-BE49-F238E27FC236}">
                <a16:creationId xmlns:a16="http://schemas.microsoft.com/office/drawing/2014/main" id="{1EA47735-D6D7-44D9-B6A3-427A4B2729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6346" y="1546412"/>
            <a:ext cx="11617788" cy="4330860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tabLst>
                <a:tab pos="3763963" algn="l"/>
              </a:tabLst>
              <a:defRPr sz="2800" b="1">
                <a:solidFill>
                  <a:srgbClr val="0F218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Questions?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24F55E-FB99-4958-B7AF-F28A79322EB2}"/>
              </a:ext>
            </a:extLst>
          </p:cNvPr>
          <p:cNvSpPr txBox="1"/>
          <p:nvPr userDrawn="1"/>
        </p:nvSpPr>
        <p:spPr>
          <a:xfrm>
            <a:off x="5447928" y="414908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0F218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contact:</a:t>
            </a:r>
            <a:endParaRPr lang="en-GB">
              <a:solidFill>
                <a:srgbClr val="0F218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hteck 1">
            <a:extLst>
              <a:ext uri="{FF2B5EF4-FFF2-40B4-BE49-F238E27FC236}">
                <a16:creationId xmlns:a16="http://schemas.microsoft.com/office/drawing/2014/main" id="{C2D06D34-321E-4E67-BD6C-917AD342E7D4}"/>
              </a:ext>
            </a:extLst>
          </p:cNvPr>
          <p:cNvSpPr/>
          <p:nvPr userDrawn="1"/>
        </p:nvSpPr>
        <p:spPr>
          <a:xfrm rot="5400000" flipH="1">
            <a:off x="6064640" y="3063656"/>
            <a:ext cx="61200" cy="180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036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TSO-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3">
            <a:extLst>
              <a:ext uri="{FF2B5EF4-FFF2-40B4-BE49-F238E27FC236}">
                <a16:creationId xmlns:a16="http://schemas.microsoft.com/office/drawing/2014/main" id="{909A6C70-AEE2-4209-B32F-485DE1E4E0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001" y="440669"/>
            <a:ext cx="11281639" cy="825489"/>
          </a:xfrm>
          <a:prstGeom prst="rect">
            <a:avLst/>
          </a:prstGeom>
        </p:spPr>
        <p:txBody>
          <a:bodyPr anchor="b"/>
          <a:lstStyle>
            <a:lvl1pPr>
              <a:lnSpc>
                <a:spcPts val="3200"/>
              </a:lnSpc>
              <a:defRPr sz="3000" b="1">
                <a:solidFill>
                  <a:srgbClr val="0F218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/>
              <a:t>Title ENTSO-E PowerPoint-</a:t>
            </a:r>
            <a:r>
              <a:rPr lang="de-DE" err="1"/>
              <a:t>Presentation</a:t>
            </a:r>
            <a:br>
              <a:rPr lang="de-DE"/>
            </a:br>
            <a:r>
              <a:rPr lang="de-DE" err="1"/>
              <a:t>may</a:t>
            </a:r>
            <a:r>
              <a:rPr lang="de-DE"/>
              <a:t> </a:t>
            </a:r>
            <a:r>
              <a:rPr lang="de-DE" err="1"/>
              <a:t>expand</a:t>
            </a:r>
            <a:r>
              <a:rPr lang="de-DE"/>
              <a:t> </a:t>
            </a:r>
            <a:r>
              <a:rPr lang="de-DE" err="1"/>
              <a:t>over</a:t>
            </a:r>
            <a:r>
              <a:rPr lang="de-DE"/>
              <a:t> </a:t>
            </a:r>
            <a:r>
              <a:rPr lang="de-DE" err="1"/>
              <a:t>two</a:t>
            </a:r>
            <a:r>
              <a:rPr lang="de-DE"/>
              <a:t> </a:t>
            </a:r>
            <a:r>
              <a:rPr lang="de-DE" err="1"/>
              <a:t>lines</a:t>
            </a:r>
            <a:r>
              <a:rPr lang="de-DE"/>
              <a:t>, </a:t>
            </a:r>
            <a:r>
              <a:rPr lang="de-DE" err="1"/>
              <a:t>click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endParaRPr lang="de-DE"/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B3677969-4994-472E-9C37-1D009FED45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2001" y="1451044"/>
            <a:ext cx="11281639" cy="4657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000" b="0" i="0">
                <a:solidFill>
                  <a:srgbClr val="00999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lnSpc>
                <a:spcPts val="2600"/>
              </a:lnSpc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de-DE"/>
              <a:t>Subheadline, </a:t>
            </a:r>
            <a:r>
              <a:rPr lang="de-DE" err="1"/>
              <a:t>click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. Change </a:t>
            </a:r>
            <a:r>
              <a:rPr lang="de-DE" err="1"/>
              <a:t>picture</a:t>
            </a:r>
            <a:r>
              <a:rPr lang="de-DE"/>
              <a:t> in View &gt; Slide Master &gt; Slide Master 1</a:t>
            </a:r>
          </a:p>
        </p:txBody>
      </p:sp>
      <p:sp>
        <p:nvSpPr>
          <p:cNvPr id="9" name="Rechteck 1">
            <a:extLst>
              <a:ext uri="{FF2B5EF4-FFF2-40B4-BE49-F238E27FC236}">
                <a16:creationId xmlns:a16="http://schemas.microsoft.com/office/drawing/2014/main" id="{F262D997-C2EB-4727-BCED-56D9698BCB32}"/>
              </a:ext>
            </a:extLst>
          </p:cNvPr>
          <p:cNvSpPr/>
          <p:nvPr userDrawn="1"/>
        </p:nvSpPr>
        <p:spPr>
          <a:xfrm flipH="1">
            <a:off x="480001" y="432000"/>
            <a:ext cx="62483" cy="72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9951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>
          <p15:clr>
            <a:srgbClr val="FBAE40"/>
          </p15:clr>
        </p15:guide>
        <p15:guide id="2" orient="horz" pos="1956">
          <p15:clr>
            <a:srgbClr val="FBAE40"/>
          </p15:clr>
        </p15:guide>
        <p15:guide id="4" pos="3659">
          <p15:clr>
            <a:srgbClr val="A4A3A4"/>
          </p15:clr>
        </p15:guide>
        <p15:guide id="5" orient="horz" pos="1865">
          <p15:clr>
            <a:srgbClr val="A4A3A4"/>
          </p15:clr>
        </p15:guide>
        <p15:guide id="6" orient="horz" pos="391">
          <p15:clr>
            <a:srgbClr val="A4A3A4"/>
          </p15:clr>
        </p15:guide>
        <p15:guide id="7" orient="horz" pos="1003">
          <p15:clr>
            <a:srgbClr val="A4A3A4"/>
          </p15:clr>
        </p15:guide>
        <p15:guide id="8" orient="horz" pos="913">
          <p15:clr>
            <a:srgbClr val="A4A3A4"/>
          </p15:clr>
        </p15:guide>
        <p15:guide id="9" pos="181">
          <p15:clr>
            <a:srgbClr val="A4A3A4"/>
          </p15:clr>
        </p15:guide>
        <p15:guide id="10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5">
            <a:extLst>
              <a:ext uri="{FF2B5EF4-FFF2-40B4-BE49-F238E27FC236}">
                <a16:creationId xmlns:a16="http://schemas.microsoft.com/office/drawing/2014/main" id="{0C954197-7D64-4D34-8F28-1EF6B4001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336269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Headline 1</a:t>
            </a:r>
          </a:p>
        </p:txBody>
      </p:sp>
      <p:sp>
        <p:nvSpPr>
          <p:cNvPr id="5" name="Textplatzhalter 11">
            <a:extLst>
              <a:ext uri="{FF2B5EF4-FFF2-40B4-BE49-F238E27FC236}">
                <a16:creationId xmlns:a16="http://schemas.microsoft.com/office/drawing/2014/main" id="{8D6C9DB8-295B-4A24-93FC-21EEC3EFA2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2588" y="692736"/>
            <a:ext cx="11617788" cy="442428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000" b="0">
                <a:solidFill>
                  <a:srgbClr val="00947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2 </a:t>
            </a:r>
          </a:p>
        </p:txBody>
      </p:sp>
      <p:sp>
        <p:nvSpPr>
          <p:cNvPr id="6" name="Rechteck 1">
            <a:extLst>
              <a:ext uri="{FF2B5EF4-FFF2-40B4-BE49-F238E27FC236}">
                <a16:creationId xmlns:a16="http://schemas.microsoft.com/office/drawing/2014/main" id="{85D10C7F-02F8-4973-9189-D765EE913151}"/>
              </a:ext>
            </a:extLst>
          </p:cNvPr>
          <p:cNvSpPr/>
          <p:nvPr userDrawn="1"/>
        </p:nvSpPr>
        <p:spPr>
          <a:xfrm flipH="1">
            <a:off x="272877" y="332736"/>
            <a:ext cx="62483" cy="72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accent2"/>
              </a:solidFill>
            </a:endParaRP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E65FA10B-A4BF-3BEB-9F76-C53AC81379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3050" y="1216025"/>
            <a:ext cx="11726863" cy="4900613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742950" indent="-285750">
              <a:buFont typeface="Courier New" panose="02070309020205020404" pitchFamily="49" charset="0"/>
              <a:buChar char="o"/>
              <a:defRPr/>
            </a:lvl2pPr>
            <a:lvl3pPr marL="1200150" indent="-285750">
              <a:buFont typeface="Wingdings" panose="05000000000000000000" pitchFamily="2" charset="2"/>
              <a:buChar char="§"/>
              <a:defRPr/>
            </a:lvl3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911621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5">
            <a:extLst>
              <a:ext uri="{FF2B5EF4-FFF2-40B4-BE49-F238E27FC236}">
                <a16:creationId xmlns:a16="http://schemas.microsoft.com/office/drawing/2014/main" id="{0C954197-7D64-4D34-8F28-1EF6B4001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336269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Headline 1</a:t>
            </a:r>
          </a:p>
        </p:txBody>
      </p:sp>
      <p:sp>
        <p:nvSpPr>
          <p:cNvPr id="5" name="Textplatzhalter 11">
            <a:extLst>
              <a:ext uri="{FF2B5EF4-FFF2-40B4-BE49-F238E27FC236}">
                <a16:creationId xmlns:a16="http://schemas.microsoft.com/office/drawing/2014/main" id="{8D6C9DB8-295B-4A24-93FC-21EEC3EFA2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2588" y="692736"/>
            <a:ext cx="11617788" cy="442428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000" b="0">
                <a:solidFill>
                  <a:srgbClr val="00947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2 </a:t>
            </a:r>
          </a:p>
        </p:txBody>
      </p:sp>
      <p:sp>
        <p:nvSpPr>
          <p:cNvPr id="6" name="Rechteck 1">
            <a:extLst>
              <a:ext uri="{FF2B5EF4-FFF2-40B4-BE49-F238E27FC236}">
                <a16:creationId xmlns:a16="http://schemas.microsoft.com/office/drawing/2014/main" id="{85D10C7F-02F8-4973-9189-D765EE913151}"/>
              </a:ext>
            </a:extLst>
          </p:cNvPr>
          <p:cNvSpPr/>
          <p:nvPr userDrawn="1"/>
        </p:nvSpPr>
        <p:spPr>
          <a:xfrm flipH="1">
            <a:off x="272877" y="332736"/>
            <a:ext cx="62483" cy="72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accent2"/>
              </a:solidFill>
            </a:endParaRP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E65FA10B-A4BF-3BEB-9F76-C53AC81379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3050" y="1216025"/>
            <a:ext cx="11726863" cy="4900613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742950" indent="-285750">
              <a:buFont typeface="Courier New" panose="02070309020205020404" pitchFamily="49" charset="0"/>
              <a:buChar char="o"/>
              <a:defRPr/>
            </a:lvl2pPr>
            <a:lvl3pPr marL="1200150" indent="-285750">
              <a:buFont typeface="Wingdings" panose="05000000000000000000" pitchFamily="2" charset="2"/>
              <a:buChar char="§"/>
              <a:defRPr/>
            </a:lvl3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026" name="Picture 2" descr="DSO Entity – Pillar of Europe's Energy Transition">
            <a:extLst>
              <a:ext uri="{FF2B5EF4-FFF2-40B4-BE49-F238E27FC236}">
                <a16:creationId xmlns:a16="http://schemas.microsoft.com/office/drawing/2014/main" id="{17B0D6F2-FEB2-9994-B579-01792012D5D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275" y="6355913"/>
            <a:ext cx="620894" cy="33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4980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lie leer mit Logo - Gestaltung fre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E94ACA3-90B0-E445-82B9-C1A892BAB4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49D6D5-09FC-43EC-B5CA-B2E9B9C3F602}" type="slidenum">
              <a:rPr lang="en-AT" smtClean="0"/>
              <a:pPr/>
              <a:t>‹#›</a:t>
            </a:fld>
            <a:endParaRPr lang="en-AT" sz="1200"/>
          </a:p>
        </p:txBody>
      </p:sp>
      <p:sp>
        <p:nvSpPr>
          <p:cNvPr id="7" name="Fußzeilenplatzhalter 5">
            <a:extLst>
              <a:ext uri="{FF2B5EF4-FFF2-40B4-BE49-F238E27FC236}">
                <a16:creationId xmlns:a16="http://schemas.microsoft.com/office/drawing/2014/main" id="{0B630900-F38A-9948-B75C-907149B534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0144" y="6568559"/>
            <a:ext cx="5432755" cy="284967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lang="de-AT" sz="1200" b="0" i="0" u="none" strike="noStrike" smtClean="0">
                <a:effectLst/>
              </a:defRPr>
            </a:lvl1pPr>
          </a:lstStyle>
          <a:p>
            <a:pPr algn="l"/>
            <a:r>
              <a:rPr lang="de-AT"/>
              <a:t>Klassifizierung: INTERN </a:t>
            </a:r>
          </a:p>
        </p:txBody>
      </p:sp>
      <p:sp>
        <p:nvSpPr>
          <p:cNvPr id="10" name="Titelplatzhalter 4">
            <a:extLst>
              <a:ext uri="{FF2B5EF4-FFF2-40B4-BE49-F238E27FC236}">
                <a16:creationId xmlns:a16="http://schemas.microsoft.com/office/drawing/2014/main" id="{27CB305B-D856-984F-BE6A-94D9832D55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722" y="204254"/>
            <a:ext cx="9963153" cy="681924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/>
          <a:p>
            <a:r>
              <a:rPr lang="de-DE"/>
              <a:t>Thema/Titel</a:t>
            </a:r>
          </a:p>
        </p:txBody>
      </p:sp>
    </p:spTree>
    <p:extLst>
      <p:ext uri="{BB962C8B-B14F-4D97-AF65-F5344CB8AC3E}">
        <p14:creationId xmlns:p14="http://schemas.microsoft.com/office/powerpoint/2010/main" val="19348070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lie leer mit Logo - Gestaltung fre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E94ACA3-90B0-E445-82B9-C1A892BAB4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49D6D5-09FC-43EC-B5CA-B2E9B9C3F602}" type="slidenum">
              <a:rPr lang="en-AT" smtClean="0"/>
              <a:pPr/>
              <a:t>‹#›</a:t>
            </a:fld>
            <a:endParaRPr lang="en-AT" sz="1200"/>
          </a:p>
        </p:txBody>
      </p:sp>
      <p:sp>
        <p:nvSpPr>
          <p:cNvPr id="7" name="Fußzeilenplatzhalter 5">
            <a:extLst>
              <a:ext uri="{FF2B5EF4-FFF2-40B4-BE49-F238E27FC236}">
                <a16:creationId xmlns:a16="http://schemas.microsoft.com/office/drawing/2014/main" id="{0B630900-F38A-9948-B75C-907149B534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0144" y="6568559"/>
            <a:ext cx="5432755" cy="284967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lang="de-AT" sz="1200" b="0" i="0" u="none" strike="noStrike" smtClean="0">
                <a:effectLst/>
              </a:defRPr>
            </a:lvl1pPr>
          </a:lstStyle>
          <a:p>
            <a:pPr algn="l"/>
            <a:r>
              <a:rPr lang="de-AT"/>
              <a:t>Klassifizierung: INTERN </a:t>
            </a:r>
          </a:p>
        </p:txBody>
      </p:sp>
      <p:pic>
        <p:nvPicPr>
          <p:cNvPr id="2" name="Picture 2" descr="DSO Entity – Pillar of Europe's Energy Transition">
            <a:extLst>
              <a:ext uri="{FF2B5EF4-FFF2-40B4-BE49-F238E27FC236}">
                <a16:creationId xmlns:a16="http://schemas.microsoft.com/office/drawing/2014/main" id="{910197D6-1A86-1F5B-65E6-C3793AE8A22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275" y="6355913"/>
            <a:ext cx="620894" cy="33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8118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TSO-E Chapter 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5">
            <a:extLst>
              <a:ext uri="{FF2B5EF4-FFF2-40B4-BE49-F238E27FC236}">
                <a16:creationId xmlns:a16="http://schemas.microsoft.com/office/drawing/2014/main" id="{0C954197-7D64-4D34-8F28-1EF6B4001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462201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Headline 1</a:t>
            </a:r>
          </a:p>
        </p:txBody>
      </p:sp>
      <p:sp>
        <p:nvSpPr>
          <p:cNvPr id="5" name="Textplatzhalter 11">
            <a:extLst>
              <a:ext uri="{FF2B5EF4-FFF2-40B4-BE49-F238E27FC236}">
                <a16:creationId xmlns:a16="http://schemas.microsoft.com/office/drawing/2014/main" id="{8D6C9DB8-295B-4A24-93FC-21EEC3EFA2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2588" y="1052736"/>
            <a:ext cx="11617788" cy="442428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000" b="0">
                <a:solidFill>
                  <a:srgbClr val="00947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2 </a:t>
            </a:r>
          </a:p>
        </p:txBody>
      </p:sp>
      <p:sp>
        <p:nvSpPr>
          <p:cNvPr id="6" name="Rechteck 1">
            <a:extLst>
              <a:ext uri="{FF2B5EF4-FFF2-40B4-BE49-F238E27FC236}">
                <a16:creationId xmlns:a16="http://schemas.microsoft.com/office/drawing/2014/main" id="{85D10C7F-02F8-4973-9189-D765EE913151}"/>
              </a:ext>
            </a:extLst>
          </p:cNvPr>
          <p:cNvSpPr/>
          <p:nvPr userDrawn="1"/>
        </p:nvSpPr>
        <p:spPr>
          <a:xfrm flipH="1">
            <a:off x="272877" y="332736"/>
            <a:ext cx="62483" cy="72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accent2"/>
              </a:solidFill>
            </a:endParaRPr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775BEC16-E675-4BAF-B113-35B0D486722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4111" y="1545377"/>
            <a:ext cx="11616265" cy="36770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>
                <a:solidFill>
                  <a:srgbClr val="0F218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Headline 3</a:t>
            </a:r>
          </a:p>
        </p:txBody>
      </p:sp>
    </p:spTree>
    <p:extLst>
      <p:ext uri="{BB962C8B-B14F-4D97-AF65-F5344CB8AC3E}">
        <p14:creationId xmlns:p14="http://schemas.microsoft.com/office/powerpoint/2010/main" val="9163237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TSO-E Chapter 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5">
            <a:extLst>
              <a:ext uri="{FF2B5EF4-FFF2-40B4-BE49-F238E27FC236}">
                <a16:creationId xmlns:a16="http://schemas.microsoft.com/office/drawing/2014/main" id="{0C954197-7D64-4D34-8F28-1EF6B4001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5639" y="3074577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Chapter </a:t>
            </a:r>
            <a:r>
              <a:rPr lang="de-DE" err="1"/>
              <a:t>slide</a:t>
            </a:r>
            <a:endParaRPr lang="de-DE"/>
          </a:p>
        </p:txBody>
      </p:sp>
      <p:sp>
        <p:nvSpPr>
          <p:cNvPr id="6" name="Rechteck 1">
            <a:extLst>
              <a:ext uri="{FF2B5EF4-FFF2-40B4-BE49-F238E27FC236}">
                <a16:creationId xmlns:a16="http://schemas.microsoft.com/office/drawing/2014/main" id="{85D10C7F-02F8-4973-9189-D765EE913151}"/>
              </a:ext>
            </a:extLst>
          </p:cNvPr>
          <p:cNvSpPr/>
          <p:nvPr userDrawn="1"/>
        </p:nvSpPr>
        <p:spPr>
          <a:xfrm flipH="1">
            <a:off x="254397" y="2892810"/>
            <a:ext cx="62483" cy="72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accent2"/>
              </a:solidFill>
            </a:endParaRPr>
          </a:p>
        </p:txBody>
      </p:sp>
      <p:pic>
        <p:nvPicPr>
          <p:cNvPr id="2" name="Picture 2" descr="DSO Entity – Pillar of Europe's Energy Transition">
            <a:extLst>
              <a:ext uri="{FF2B5EF4-FFF2-40B4-BE49-F238E27FC236}">
                <a16:creationId xmlns:a16="http://schemas.microsoft.com/office/drawing/2014/main" id="{CE45BCAB-2BA4-23B7-2ADE-FA0008FCEB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275" y="6355913"/>
            <a:ext cx="620894" cy="33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3193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TSO-E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2"/>
          <p:cNvSpPr>
            <a:spLocks noGrp="1"/>
          </p:cNvSpPr>
          <p:nvPr>
            <p:ph idx="1" hasCustomPrompt="1"/>
          </p:nvPr>
        </p:nvSpPr>
        <p:spPr>
          <a:xfrm>
            <a:off x="372538" y="908720"/>
            <a:ext cx="11616268" cy="38158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90000"/>
              </a:lnSpc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90000"/>
              </a:lnSpc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lnSpc>
                <a:spcPct val="90000"/>
              </a:lnSpc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lnSpc>
                <a:spcPct val="90000"/>
              </a:lnSpc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Edit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here</a:t>
            </a:r>
            <a:r>
              <a:rPr lang="de-DE"/>
              <a:t>; First </a:t>
            </a:r>
            <a:r>
              <a:rPr lang="de-DE" err="1"/>
              <a:t>level</a:t>
            </a:r>
            <a:endParaRPr lang="de-DE"/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endParaRPr lang="de-DE"/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C439C8AB-A397-3F8D-7426-ADB93F826C5B}"/>
              </a:ext>
            </a:extLst>
          </p:cNvPr>
          <p:cNvSpPr/>
          <p:nvPr userDrawn="1"/>
        </p:nvSpPr>
        <p:spPr>
          <a:xfrm flipH="1">
            <a:off x="480001" y="432000"/>
            <a:ext cx="62483" cy="72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6386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TSO-E One column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935407F8-9A7B-4A34-BB6A-ACBE6B64DA8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13466" y="1124744"/>
            <a:ext cx="11616268" cy="3311525"/>
          </a:xfrm>
          <a:prstGeom prst="rect">
            <a:avLst/>
          </a:prstGeom>
        </p:spPr>
        <p:txBody>
          <a:bodyPr>
            <a:normAutofit/>
          </a:bodyPr>
          <a:lstStyle>
            <a:lvl1pPr marL="269875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38163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803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76325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462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defRPr lang="de-DE" sz="18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Bullet </a:t>
            </a:r>
            <a:r>
              <a:rPr lang="de-DE" err="1"/>
              <a:t>points</a:t>
            </a:r>
            <a:r>
              <a:rPr lang="de-DE"/>
              <a:t> </a:t>
            </a:r>
            <a:r>
              <a:rPr lang="de-DE" err="1"/>
              <a:t>first</a:t>
            </a:r>
            <a:r>
              <a:rPr lang="de-DE"/>
              <a:t>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5" name="Titel 5">
            <a:extLst>
              <a:ext uri="{FF2B5EF4-FFF2-40B4-BE49-F238E27FC236}">
                <a16:creationId xmlns:a16="http://schemas.microsoft.com/office/drawing/2014/main" id="{9D00A475-8F1F-43A8-B9D4-0E2195454A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8EE83A5A-3D04-B9FC-4FCB-7ABB1FE24F79}"/>
              </a:ext>
            </a:extLst>
          </p:cNvPr>
          <p:cNvSpPr/>
          <p:nvPr userDrawn="1"/>
        </p:nvSpPr>
        <p:spPr>
          <a:xfrm flipH="1">
            <a:off x="480001" y="432000"/>
            <a:ext cx="62483" cy="72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4069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orient="horz" pos="1480">
          <p15:clr>
            <a:srgbClr val="A4A3A4"/>
          </p15:clr>
        </p15:guide>
        <p15:guide id="6" orient="horz" pos="1548">
          <p15:clr>
            <a:srgbClr val="A4A3A4"/>
          </p15:clr>
        </p15:guide>
        <p15:guide id="9" pos="7499">
          <p15:clr>
            <a:srgbClr val="A4A3A4"/>
          </p15:clr>
        </p15:guide>
        <p15:guide id="10" pos="181">
          <p15:clr>
            <a:srgbClr val="A4A3A4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TSO-E Chapter 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5">
            <a:extLst>
              <a:ext uri="{FF2B5EF4-FFF2-40B4-BE49-F238E27FC236}">
                <a16:creationId xmlns:a16="http://schemas.microsoft.com/office/drawing/2014/main" id="{0C954197-7D64-4D34-8F28-1EF6B4001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462201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Headline 1</a:t>
            </a:r>
          </a:p>
        </p:txBody>
      </p:sp>
      <p:sp>
        <p:nvSpPr>
          <p:cNvPr id="5" name="Textplatzhalter 11">
            <a:extLst>
              <a:ext uri="{FF2B5EF4-FFF2-40B4-BE49-F238E27FC236}">
                <a16:creationId xmlns:a16="http://schemas.microsoft.com/office/drawing/2014/main" id="{8D6C9DB8-295B-4A24-93FC-21EEC3EFA2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2588" y="1052736"/>
            <a:ext cx="11617788" cy="442428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000" b="0">
                <a:solidFill>
                  <a:srgbClr val="00947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2 </a:t>
            </a:r>
          </a:p>
        </p:txBody>
      </p:sp>
      <p:sp>
        <p:nvSpPr>
          <p:cNvPr id="6" name="Rechteck 1">
            <a:extLst>
              <a:ext uri="{FF2B5EF4-FFF2-40B4-BE49-F238E27FC236}">
                <a16:creationId xmlns:a16="http://schemas.microsoft.com/office/drawing/2014/main" id="{85D10C7F-02F8-4973-9189-D765EE913151}"/>
              </a:ext>
            </a:extLst>
          </p:cNvPr>
          <p:cNvSpPr/>
          <p:nvPr userDrawn="1"/>
        </p:nvSpPr>
        <p:spPr>
          <a:xfrm flipH="1">
            <a:off x="272877" y="332736"/>
            <a:ext cx="62483" cy="72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accent2"/>
              </a:solidFill>
            </a:endParaRPr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775BEC16-E675-4BAF-B113-35B0D486722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4111" y="1545377"/>
            <a:ext cx="11616265" cy="36770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>
                <a:solidFill>
                  <a:srgbClr val="0F218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Headline 3</a:t>
            </a:r>
          </a:p>
        </p:txBody>
      </p:sp>
    </p:spTree>
    <p:extLst>
      <p:ext uri="{BB962C8B-B14F-4D97-AF65-F5344CB8AC3E}">
        <p14:creationId xmlns:p14="http://schemas.microsoft.com/office/powerpoint/2010/main" val="4355335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ENTSO-E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382868" y="1052736"/>
            <a:ext cx="5664117" cy="331181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Edit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here</a:t>
            </a:r>
            <a:endParaRPr lang="de-DE"/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endParaRPr lang="de-DE"/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10" name="Inhaltsplatzhalter 2"/>
          <p:cNvSpPr>
            <a:spLocks noGrp="1"/>
          </p:cNvSpPr>
          <p:nvPr>
            <p:ph idx="13" hasCustomPrompt="1"/>
          </p:nvPr>
        </p:nvSpPr>
        <p:spPr>
          <a:xfrm>
            <a:off x="6206439" y="1052736"/>
            <a:ext cx="5664117" cy="33118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Edit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here</a:t>
            </a:r>
            <a:endParaRPr lang="de-DE"/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endParaRPr lang="de-DE"/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BF868832-6945-4F2F-8DEC-A69FB10BA6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86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D27DDCD7-F246-E914-89D3-80D040D6142F}"/>
              </a:ext>
            </a:extLst>
          </p:cNvPr>
          <p:cNvSpPr/>
          <p:nvPr userDrawn="1"/>
        </p:nvSpPr>
        <p:spPr>
          <a:xfrm flipH="1">
            <a:off x="480001" y="432000"/>
            <a:ext cx="62483" cy="72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3809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68">
          <p15:clr>
            <a:srgbClr val="A4A3A4"/>
          </p15:clr>
        </p15:guide>
        <p15:guide id="3" orient="horz" pos="913">
          <p15:clr>
            <a:srgbClr val="A4A3A4"/>
          </p15:clr>
        </p15:guide>
        <p15:guide id="4" pos="181">
          <p15:clr>
            <a:srgbClr val="A4A3A4"/>
          </p15:clr>
        </p15:guide>
        <p15:guide id="5" pos="7499">
          <p15:clr>
            <a:srgbClr val="A4A3A4"/>
          </p15:clr>
        </p15:guide>
        <p15:guide id="6" orient="horz" pos="3634">
          <p15:clr>
            <a:srgbClr val="A4A3A4"/>
          </p15:clr>
        </p15:guide>
        <p15:guide id="7" orient="horz" pos="1049">
          <p15:clr>
            <a:srgbClr val="A4A3A4"/>
          </p15:clr>
        </p15:guide>
        <p15:guide id="8" pos="3749">
          <p15:clr>
            <a:srgbClr val="A4A3A4"/>
          </p15:clr>
        </p15:guide>
        <p15:guide id="9" pos="3931">
          <p15:clr>
            <a:srgbClr val="A4A3A4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ENTSO-E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82588" y="1297579"/>
            <a:ext cx="11616265" cy="36770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>
                <a:solidFill>
                  <a:srgbClr val="0F218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Headline 3</a:t>
            </a:r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9341F4E3-0CAE-4A14-AD42-9C698E28F0E7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80339" y="1844824"/>
            <a:ext cx="3648000" cy="3311525"/>
          </a:xfrm>
          <a:prstGeom prst="rect">
            <a:avLst/>
          </a:prstGeom>
        </p:spPr>
        <p:txBody>
          <a:bodyPr>
            <a:normAutofit/>
          </a:bodyPr>
          <a:lstStyle>
            <a:lvl1pPr marL="269875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38163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803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76325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462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defRPr lang="de-DE" sz="12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Bullet </a:t>
            </a:r>
            <a:r>
              <a:rPr lang="de-DE" err="1"/>
              <a:t>points</a:t>
            </a:r>
            <a:r>
              <a:rPr lang="de-DE"/>
              <a:t> </a:t>
            </a:r>
            <a:r>
              <a:rPr lang="de-DE" err="1"/>
              <a:t>first</a:t>
            </a:r>
            <a:r>
              <a:rPr lang="de-DE"/>
              <a:t>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E742937F-ADF9-487A-AB88-EE6EE0E8FD08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923229" y="1844822"/>
            <a:ext cx="3648000" cy="3311525"/>
          </a:xfrm>
          <a:prstGeom prst="rect">
            <a:avLst/>
          </a:prstGeom>
        </p:spPr>
        <p:txBody>
          <a:bodyPr>
            <a:normAutofit/>
          </a:bodyPr>
          <a:lstStyle>
            <a:lvl1pPr marL="269875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38163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803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76325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462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defRPr lang="de-DE" sz="12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Bullet </a:t>
            </a:r>
            <a:r>
              <a:rPr lang="de-DE" err="1"/>
              <a:t>points</a:t>
            </a:r>
            <a:r>
              <a:rPr lang="de-DE"/>
              <a:t> </a:t>
            </a:r>
            <a:r>
              <a:rPr lang="de-DE" err="1"/>
              <a:t>first</a:t>
            </a:r>
            <a:r>
              <a:rPr lang="de-DE"/>
              <a:t>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C1294B06-543C-439B-844D-292C65223D9D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4151784" y="1844823"/>
            <a:ext cx="3648000" cy="3311525"/>
          </a:xfrm>
          <a:prstGeom prst="rect">
            <a:avLst/>
          </a:prstGeom>
        </p:spPr>
        <p:txBody>
          <a:bodyPr>
            <a:normAutofit/>
          </a:bodyPr>
          <a:lstStyle>
            <a:lvl1pPr marL="269875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38163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803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76325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462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defRPr lang="de-DE" sz="12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Bullet </a:t>
            </a:r>
            <a:r>
              <a:rPr lang="de-DE" err="1"/>
              <a:t>points</a:t>
            </a:r>
            <a:r>
              <a:rPr lang="de-DE"/>
              <a:t> </a:t>
            </a:r>
            <a:r>
              <a:rPr lang="de-DE" err="1"/>
              <a:t>first</a:t>
            </a:r>
            <a:r>
              <a:rPr lang="de-DE"/>
              <a:t>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9" name="Titel 5">
            <a:extLst>
              <a:ext uri="{FF2B5EF4-FFF2-40B4-BE49-F238E27FC236}">
                <a16:creationId xmlns:a16="http://schemas.microsoft.com/office/drawing/2014/main" id="{009D75ED-94BB-4DB3-A55E-CFA85E39F7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339" y="260648"/>
            <a:ext cx="11617788" cy="431325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sp>
        <p:nvSpPr>
          <p:cNvPr id="11" name="Textplatzhalter 11">
            <a:extLst>
              <a:ext uri="{FF2B5EF4-FFF2-40B4-BE49-F238E27FC236}">
                <a16:creationId xmlns:a16="http://schemas.microsoft.com/office/drawing/2014/main" id="{CDA0278C-3CB1-4B5A-B6A3-7F8C901572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2588" y="785744"/>
            <a:ext cx="11617788" cy="442428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000" b="0">
                <a:solidFill>
                  <a:srgbClr val="00947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2 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19FBFAC5-EB27-CE0B-E074-5F476E5A7453}"/>
              </a:ext>
            </a:extLst>
          </p:cNvPr>
          <p:cNvSpPr/>
          <p:nvPr userDrawn="1"/>
        </p:nvSpPr>
        <p:spPr>
          <a:xfrm flipH="1">
            <a:off x="480001" y="432000"/>
            <a:ext cx="62483" cy="72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800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68">
          <p15:clr>
            <a:srgbClr val="A4A3A4"/>
          </p15:clr>
        </p15:guide>
        <p15:guide id="3" orient="horz" pos="913">
          <p15:clr>
            <a:srgbClr val="A4A3A4"/>
          </p15:clr>
        </p15:guide>
        <p15:guide id="4" orient="horz" pos="1049">
          <p15:clr>
            <a:srgbClr val="A4A3A4"/>
          </p15:clr>
        </p15:guide>
        <p15:guide id="5" orient="horz" pos="1480">
          <p15:clr>
            <a:srgbClr val="A4A3A4"/>
          </p15:clr>
        </p15:guide>
        <p15:guide id="6" orient="horz" pos="1548">
          <p15:clr>
            <a:srgbClr val="A4A3A4"/>
          </p15:clr>
        </p15:guide>
        <p15:guide id="7" orient="horz" pos="3634">
          <p15:clr>
            <a:srgbClr val="A4A3A4"/>
          </p15:clr>
        </p15:guide>
        <p15:guide id="8" pos="181">
          <p15:clr>
            <a:srgbClr val="A4A3A4"/>
          </p15:clr>
        </p15:guide>
        <p15:guide id="9" pos="7499">
          <p15:clr>
            <a:srgbClr val="A4A3A4"/>
          </p15:clr>
        </p15:guide>
        <p15:guide id="10" pos="3931">
          <p15:clr>
            <a:srgbClr val="A4A3A4"/>
          </p15:clr>
        </p15:guide>
        <p15:guide id="11" pos="3749">
          <p15:clr>
            <a:srgbClr val="A4A3A4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graphicFrame>
        <p:nvGraphicFramePr>
          <p:cNvPr id="7" name="Inhaltsplatzhalter 9" title="Diagramm Platzhalter">
            <a:extLst>
              <a:ext uri="{FF2B5EF4-FFF2-40B4-BE49-F238E27FC236}">
                <a16:creationId xmlns:a16="http://schemas.microsoft.com/office/drawing/2014/main" id="{B463EBB2-B343-A342-A26F-FA6D526125DA}"/>
              </a:ext>
            </a:extLst>
          </p:cNvPr>
          <p:cNvGraphicFramePr>
            <a:graphicFrameLocks/>
          </p:cNvGraphicFramePr>
          <p:nvPr userDrawn="1"/>
        </p:nvGraphicFramePr>
        <p:xfrm>
          <a:off x="6648450" y="1665288"/>
          <a:ext cx="5543550" cy="4103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hteck 1">
            <a:extLst>
              <a:ext uri="{FF2B5EF4-FFF2-40B4-BE49-F238E27FC236}">
                <a16:creationId xmlns:a16="http://schemas.microsoft.com/office/drawing/2014/main" id="{A2F6F022-C5D1-A89E-718F-9FE8B3DE11A5}"/>
              </a:ext>
            </a:extLst>
          </p:cNvPr>
          <p:cNvSpPr/>
          <p:nvPr userDrawn="1"/>
        </p:nvSpPr>
        <p:spPr>
          <a:xfrm flipH="1">
            <a:off x="480001" y="432000"/>
            <a:ext cx="62483" cy="72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0105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SO-E Graph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sp>
        <p:nvSpPr>
          <p:cNvPr id="4" name="Inhaltsplatzhalter 10">
            <a:extLst>
              <a:ext uri="{FF2B5EF4-FFF2-40B4-BE49-F238E27FC236}">
                <a16:creationId xmlns:a16="http://schemas.microsoft.com/office/drawing/2014/main" id="{C04C5352-D576-AE47-888D-BF03439BD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9517" y="1665288"/>
            <a:ext cx="8712201" cy="4103972"/>
          </a:xfrm>
        </p:spPr>
        <p:txBody>
          <a:bodyPr>
            <a:normAutofit lnSpcReduction="10000"/>
          </a:bodyPr>
          <a:lstStyle/>
          <a:p>
            <a:r>
              <a:rPr lang="de-DE" b="1"/>
              <a:t>   </a:t>
            </a:r>
            <a:br>
              <a:rPr lang="de-DE" b="1"/>
            </a:br>
            <a:r>
              <a:rPr lang="de-DE" b="1"/>
              <a:t> </a:t>
            </a:r>
            <a:endParaRPr lang="de-DE" b="1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br>
              <a:rPr lang="de-DE" sz="900" i="1">
                <a:solidFill>
                  <a:prstClr val="black"/>
                </a:solidFill>
              </a:rPr>
            </a:br>
            <a:br>
              <a:rPr lang="de-DE" sz="900" i="1">
                <a:solidFill>
                  <a:prstClr val="black"/>
                </a:solidFill>
              </a:rPr>
            </a:br>
            <a:br>
              <a:rPr lang="de-DE" sz="900" i="1">
                <a:solidFill>
                  <a:prstClr val="black"/>
                </a:solidFill>
              </a:rPr>
            </a:br>
            <a:r>
              <a:rPr lang="de-DE" sz="900" i="1">
                <a:solidFill>
                  <a:prstClr val="black"/>
                </a:solidFill>
              </a:rPr>
              <a:t>Source: Insert </a:t>
            </a:r>
            <a:r>
              <a:rPr lang="de-DE" sz="900" i="1" err="1">
                <a:solidFill>
                  <a:prstClr val="black"/>
                </a:solidFill>
              </a:rPr>
              <a:t>here</a:t>
            </a:r>
            <a:r>
              <a:rPr lang="de-DE" sz="900" i="1">
                <a:solidFill>
                  <a:prstClr val="black"/>
                </a:solidFill>
              </a:rPr>
              <a:t> </a:t>
            </a:r>
            <a:r>
              <a:rPr lang="de-DE" sz="900" i="1" err="1">
                <a:solidFill>
                  <a:prstClr val="black"/>
                </a:solidFill>
              </a:rPr>
              <a:t>if</a:t>
            </a:r>
            <a:r>
              <a:rPr lang="de-DE" sz="900" i="1">
                <a:solidFill>
                  <a:prstClr val="black"/>
                </a:solidFill>
              </a:rPr>
              <a:t> </a:t>
            </a:r>
            <a:r>
              <a:rPr lang="de-DE" sz="900" i="1" err="1">
                <a:solidFill>
                  <a:prstClr val="black"/>
                </a:solidFill>
              </a:rPr>
              <a:t>applicable</a:t>
            </a:r>
            <a:endParaRPr lang="de-DE" sz="900"/>
          </a:p>
        </p:txBody>
      </p:sp>
      <p:graphicFrame>
        <p:nvGraphicFramePr>
          <p:cNvPr id="6" name="Diagramm 5" title="Flächendiagramm Platzhalter">
            <a:extLst>
              <a:ext uri="{FF2B5EF4-FFF2-40B4-BE49-F238E27FC236}">
                <a16:creationId xmlns:a16="http://schemas.microsoft.com/office/drawing/2014/main" id="{654DBC48-79E2-BF45-94FB-10AE0A01AFE4}"/>
              </a:ext>
            </a:extLst>
          </p:cNvPr>
          <p:cNvGraphicFramePr/>
          <p:nvPr userDrawn="1"/>
        </p:nvGraphicFramePr>
        <p:xfrm>
          <a:off x="382587" y="1665288"/>
          <a:ext cx="11522075" cy="3995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hteck 1">
            <a:extLst>
              <a:ext uri="{FF2B5EF4-FFF2-40B4-BE49-F238E27FC236}">
                <a16:creationId xmlns:a16="http://schemas.microsoft.com/office/drawing/2014/main" id="{A6DFBFB0-8BC1-DF1C-83FE-E0C68BDA8FF7}"/>
              </a:ext>
            </a:extLst>
          </p:cNvPr>
          <p:cNvSpPr/>
          <p:nvPr userDrawn="1"/>
        </p:nvSpPr>
        <p:spPr>
          <a:xfrm flipH="1">
            <a:off x="480001" y="432000"/>
            <a:ext cx="62483" cy="72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720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sp>
        <p:nvSpPr>
          <p:cNvPr id="4" name="Inhaltsplatzhalter 1">
            <a:extLst>
              <a:ext uri="{FF2B5EF4-FFF2-40B4-BE49-F238E27FC236}">
                <a16:creationId xmlns:a16="http://schemas.microsoft.com/office/drawing/2014/main" id="{C62E783B-8C38-B14F-A829-53ADBD597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1747353"/>
            <a:ext cx="7200800" cy="4292180"/>
          </a:xfrm>
        </p:spPr>
        <p:txBody>
          <a:bodyPr/>
          <a:lstStyle/>
          <a:p>
            <a:r>
              <a:rPr lang="de-DE">
                <a:solidFill>
                  <a:srgbClr val="0F218B"/>
                </a:solidFill>
              </a:rPr>
              <a:t>Headline 3 – Edit </a:t>
            </a:r>
            <a:r>
              <a:rPr lang="de-DE" err="1">
                <a:solidFill>
                  <a:srgbClr val="0F218B"/>
                </a:solidFill>
              </a:rPr>
              <a:t>the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pie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chart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by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clicking</a:t>
            </a:r>
            <a:r>
              <a:rPr lang="de-DE">
                <a:solidFill>
                  <a:srgbClr val="0F218B"/>
                </a:solidFill>
              </a:rPr>
              <a:t> on it. </a:t>
            </a:r>
            <a:r>
              <a:rPr lang="de-DE" err="1">
                <a:solidFill>
                  <a:srgbClr val="0F218B"/>
                </a:solidFill>
              </a:rPr>
              <a:t>Now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icons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appear</a:t>
            </a:r>
            <a:r>
              <a:rPr lang="de-DE">
                <a:solidFill>
                  <a:srgbClr val="0F218B"/>
                </a:solidFill>
              </a:rPr>
              <a:t>. </a:t>
            </a:r>
            <a:r>
              <a:rPr lang="de-DE" err="1">
                <a:solidFill>
                  <a:srgbClr val="0F218B"/>
                </a:solidFill>
              </a:rPr>
              <a:t>If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you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keep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the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cursor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above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the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icons</a:t>
            </a:r>
            <a:r>
              <a:rPr lang="de-DE">
                <a:solidFill>
                  <a:srgbClr val="0F218B"/>
                </a:solidFill>
              </a:rPr>
              <a:t>, a </a:t>
            </a:r>
            <a:r>
              <a:rPr lang="de-DE" err="1">
                <a:solidFill>
                  <a:srgbClr val="0F218B"/>
                </a:solidFill>
              </a:rPr>
              <a:t>descriptive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text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appears</a:t>
            </a:r>
            <a:r>
              <a:rPr lang="de-DE">
                <a:solidFill>
                  <a:srgbClr val="0F218B"/>
                </a:solidFill>
              </a:rPr>
              <a:t>. </a:t>
            </a:r>
          </a:p>
          <a:p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may</a:t>
            </a:r>
            <a:r>
              <a:rPr lang="de-DE"/>
              <a:t> </a:t>
            </a:r>
            <a:r>
              <a:rPr lang="de-DE" err="1"/>
              <a:t>change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type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chart</a:t>
            </a:r>
            <a:r>
              <a:rPr lang="de-DE"/>
              <a:t>,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layout</a:t>
            </a:r>
            <a:r>
              <a:rPr lang="de-DE"/>
              <a:t> and </a:t>
            </a:r>
            <a:r>
              <a:rPr lang="de-DE" err="1"/>
              <a:t>colour</a:t>
            </a:r>
            <a:r>
              <a:rPr lang="de-DE"/>
              <a:t> </a:t>
            </a:r>
            <a:r>
              <a:rPr lang="de-DE" err="1"/>
              <a:t>scheme</a:t>
            </a:r>
            <a:r>
              <a:rPr lang="de-DE"/>
              <a:t>. </a:t>
            </a:r>
            <a:r>
              <a:rPr lang="de-DE" err="1"/>
              <a:t>We</a:t>
            </a:r>
            <a:r>
              <a:rPr lang="de-DE"/>
              <a:t> </a:t>
            </a:r>
            <a:r>
              <a:rPr lang="de-DE" err="1"/>
              <a:t>advise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refrain</a:t>
            </a:r>
            <a:r>
              <a:rPr lang="de-DE"/>
              <a:t> </a:t>
            </a:r>
            <a:r>
              <a:rPr lang="de-DE" err="1"/>
              <a:t>from</a:t>
            </a:r>
            <a:r>
              <a:rPr lang="de-DE"/>
              <a:t> </a:t>
            </a:r>
            <a:r>
              <a:rPr lang="de-DE" err="1"/>
              <a:t>using</a:t>
            </a:r>
            <a:r>
              <a:rPr lang="de-DE"/>
              <a:t> </a:t>
            </a:r>
            <a:r>
              <a:rPr lang="de-DE" err="1"/>
              <a:t>gradients</a:t>
            </a:r>
            <a:r>
              <a:rPr lang="de-DE"/>
              <a:t> and </a:t>
            </a:r>
            <a:r>
              <a:rPr lang="de-DE" err="1"/>
              <a:t>shadows</a:t>
            </a:r>
            <a:r>
              <a:rPr lang="de-DE"/>
              <a:t> – </a:t>
            </a:r>
            <a:r>
              <a:rPr lang="de-DE" err="1"/>
              <a:t>this</a:t>
            </a:r>
            <a:r>
              <a:rPr lang="de-DE"/>
              <a:t> </a:t>
            </a:r>
            <a:r>
              <a:rPr lang="de-DE" err="1"/>
              <a:t>does</a:t>
            </a:r>
            <a:r>
              <a:rPr lang="de-DE"/>
              <a:t> not </a:t>
            </a:r>
            <a:r>
              <a:rPr lang="de-DE" err="1"/>
              <a:t>add</a:t>
            </a:r>
            <a:r>
              <a:rPr lang="de-DE"/>
              <a:t> </a:t>
            </a:r>
            <a:r>
              <a:rPr lang="de-DE" err="1"/>
              <a:t>any</a:t>
            </a:r>
            <a:r>
              <a:rPr lang="de-DE"/>
              <a:t> </a:t>
            </a:r>
            <a:r>
              <a:rPr lang="de-DE" err="1"/>
              <a:t>information</a:t>
            </a:r>
            <a:r>
              <a:rPr lang="de-DE"/>
              <a:t> in </a:t>
            </a:r>
            <a:r>
              <a:rPr lang="de-DE" err="1"/>
              <a:t>most</a:t>
            </a:r>
            <a:r>
              <a:rPr lang="de-DE"/>
              <a:t> </a:t>
            </a:r>
            <a:r>
              <a:rPr lang="de-DE" err="1"/>
              <a:t>cases</a:t>
            </a:r>
            <a:r>
              <a:rPr lang="de-DE"/>
              <a:t>. </a:t>
            </a:r>
          </a:p>
          <a:p>
            <a:r>
              <a:rPr lang="en-US"/>
              <a:t>The size of this copy will adapt automatically, depending on how many words you insert or write. If the size of the copy appears too small – rather try editing the text than </a:t>
            </a:r>
            <a:r>
              <a:rPr lang="en-US" err="1"/>
              <a:t>maximising</a:t>
            </a:r>
            <a:r>
              <a:rPr lang="en-US"/>
              <a:t> the size of the text box. </a:t>
            </a:r>
            <a:endParaRPr lang="de-DE"/>
          </a:p>
          <a:p>
            <a:endParaRPr lang="de-DE"/>
          </a:p>
        </p:txBody>
      </p:sp>
      <p:graphicFrame>
        <p:nvGraphicFramePr>
          <p:cNvPr id="6" name="Inhaltsplatzhalter 8" title="Kreisdiagramm Platzhalter">
            <a:extLst>
              <a:ext uri="{FF2B5EF4-FFF2-40B4-BE49-F238E27FC236}">
                <a16:creationId xmlns:a16="http://schemas.microsoft.com/office/drawing/2014/main" id="{6D36771A-5075-9748-A710-7DBB70C12D6A}"/>
              </a:ext>
            </a:extLst>
          </p:cNvPr>
          <p:cNvGraphicFramePr>
            <a:graphicFrameLocks/>
          </p:cNvGraphicFramePr>
          <p:nvPr userDrawn="1"/>
        </p:nvGraphicFramePr>
        <p:xfrm>
          <a:off x="8472264" y="1747353"/>
          <a:ext cx="2951162" cy="4103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hteck 1">
            <a:extLst>
              <a:ext uri="{FF2B5EF4-FFF2-40B4-BE49-F238E27FC236}">
                <a16:creationId xmlns:a16="http://schemas.microsoft.com/office/drawing/2014/main" id="{B2838F10-29D4-6AD9-29CA-E65C7FE7BBCD}"/>
              </a:ext>
            </a:extLst>
          </p:cNvPr>
          <p:cNvSpPr/>
          <p:nvPr userDrawn="1"/>
        </p:nvSpPr>
        <p:spPr>
          <a:xfrm flipH="1">
            <a:off x="480001" y="432000"/>
            <a:ext cx="62483" cy="72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7089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sp>
        <p:nvSpPr>
          <p:cNvPr id="7" name="Inhaltsplatzhalter 1">
            <a:extLst>
              <a:ext uri="{FF2B5EF4-FFF2-40B4-BE49-F238E27FC236}">
                <a16:creationId xmlns:a16="http://schemas.microsoft.com/office/drawing/2014/main" id="{C1F9600C-DD2A-3D4A-B5B0-19ADE1EE280E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49412" y="854984"/>
            <a:ext cx="3648000" cy="3311525"/>
          </a:xfrm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Examples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bullet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points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Be aware that there is a significant difference between using only the enter-key and using the combination of enter- and shift-key.</a:t>
            </a:r>
          </a:p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Using only the enter-key will create a new bullet point.</a:t>
            </a:r>
            <a:b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If you only want to start the text in a new line (like this sentence) and keep the numeration, use shift-enter. </a:t>
            </a:r>
          </a:p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Text will resize automatically.</a:t>
            </a:r>
          </a:p>
          <a:p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C36A1AC1-56A4-4346-B7AD-92B4196EBB80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7752184" y="836362"/>
            <a:ext cx="3648000" cy="331152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Example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bullet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points</a:t>
            </a:r>
            <a:b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Second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level</a:t>
            </a:r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Third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level</a:t>
            </a:r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/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Fourth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level</a:t>
            </a:r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/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Fifth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level</a:t>
            </a:r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Inhaltsplatzhalter 7" title="Infobox Platzhalter">
            <a:extLst>
              <a:ext uri="{FF2B5EF4-FFF2-40B4-BE49-F238E27FC236}">
                <a16:creationId xmlns:a16="http://schemas.microsoft.com/office/drawing/2014/main" id="{03B3DB83-3BE0-1D49-9913-2E54862A2869}"/>
              </a:ext>
            </a:extLst>
          </p:cNvPr>
          <p:cNvGraphicFramePr>
            <a:graphicFrameLocks/>
          </p:cNvGraphicFramePr>
          <p:nvPr userDrawn="1"/>
        </p:nvGraphicFramePr>
        <p:xfrm>
          <a:off x="4079776" y="836362"/>
          <a:ext cx="3474386" cy="3203797"/>
        </p:xfrm>
        <a:graphic>
          <a:graphicData uri="http://schemas.openxmlformats.org/drawingml/2006/table">
            <a:tbl>
              <a:tblPr bandCol="1">
                <a:tableStyleId>{3B4B98B0-60AC-42C2-AFA5-B58CD77FA1E5}</a:tableStyleId>
              </a:tblPr>
              <a:tblGrid>
                <a:gridCol w="3474386">
                  <a:extLst>
                    <a:ext uri="{9D8B030D-6E8A-4147-A177-3AD203B41FA5}">
                      <a16:colId xmlns:a16="http://schemas.microsoft.com/office/drawing/2014/main" val="1090517882"/>
                    </a:ext>
                  </a:extLst>
                </a:gridCol>
              </a:tblGrid>
              <a:tr h="3203797">
                <a:tc>
                  <a:txBody>
                    <a:bodyPr/>
                    <a:lstStyle/>
                    <a:p>
                      <a:r>
                        <a:rPr lang="de-DE" sz="1800" b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Infobox </a:t>
                      </a:r>
                    </a:p>
                    <a:p>
                      <a:endParaRPr lang="de-DE" sz="1800" b="1">
                        <a:solidFill>
                          <a:srgbClr val="01509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By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using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buttons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‚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increase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indent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 and ‚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decrease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indent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 in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‚Start‘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menu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you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can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switch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between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indention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levels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This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valid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all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kinds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listings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e.g.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bullet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points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enumerations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007764"/>
                  </a:ext>
                </a:extLst>
              </a:tr>
            </a:tbl>
          </a:graphicData>
        </a:graphic>
      </p:graphicFrame>
      <p:sp>
        <p:nvSpPr>
          <p:cNvPr id="2" name="Rechteck 1">
            <a:extLst>
              <a:ext uri="{FF2B5EF4-FFF2-40B4-BE49-F238E27FC236}">
                <a16:creationId xmlns:a16="http://schemas.microsoft.com/office/drawing/2014/main" id="{5AF71835-C15C-7606-0A98-11E29F1F26A7}"/>
              </a:ext>
            </a:extLst>
          </p:cNvPr>
          <p:cNvSpPr/>
          <p:nvPr userDrawn="1"/>
        </p:nvSpPr>
        <p:spPr>
          <a:xfrm flipH="1">
            <a:off x="480001" y="432000"/>
            <a:ext cx="62483" cy="72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5283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graphicFrame>
        <p:nvGraphicFramePr>
          <p:cNvPr id="7" name="Inhaltsplatzhalter 9" title="Diagramm Platzhalter">
            <a:extLst>
              <a:ext uri="{FF2B5EF4-FFF2-40B4-BE49-F238E27FC236}">
                <a16:creationId xmlns:a16="http://schemas.microsoft.com/office/drawing/2014/main" id="{B463EBB2-B343-A342-A26F-FA6D526125DA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616654375"/>
              </p:ext>
            </p:extLst>
          </p:nvPr>
        </p:nvGraphicFramePr>
        <p:xfrm>
          <a:off x="6648450" y="1665288"/>
          <a:ext cx="5543550" cy="4103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hteck 1">
            <a:extLst>
              <a:ext uri="{FF2B5EF4-FFF2-40B4-BE49-F238E27FC236}">
                <a16:creationId xmlns:a16="http://schemas.microsoft.com/office/drawing/2014/main" id="{A2F6F022-C5D1-A89E-718F-9FE8B3DE11A5}"/>
              </a:ext>
            </a:extLst>
          </p:cNvPr>
          <p:cNvSpPr/>
          <p:nvPr userDrawn="1"/>
        </p:nvSpPr>
        <p:spPr>
          <a:xfrm flipH="1">
            <a:off x="480001" y="432000"/>
            <a:ext cx="62483" cy="72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024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SO-E Graph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sp>
        <p:nvSpPr>
          <p:cNvPr id="4" name="Inhaltsplatzhalter 10">
            <a:extLst>
              <a:ext uri="{FF2B5EF4-FFF2-40B4-BE49-F238E27FC236}">
                <a16:creationId xmlns:a16="http://schemas.microsoft.com/office/drawing/2014/main" id="{C04C5352-D576-AE47-888D-BF03439BD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9517" y="1665288"/>
            <a:ext cx="8712201" cy="4103972"/>
          </a:xfrm>
        </p:spPr>
        <p:txBody>
          <a:bodyPr>
            <a:normAutofit lnSpcReduction="10000"/>
          </a:bodyPr>
          <a:lstStyle/>
          <a:p>
            <a:r>
              <a:rPr lang="de-DE" b="1"/>
              <a:t>   </a:t>
            </a:r>
            <a:br>
              <a:rPr lang="de-DE" b="1"/>
            </a:br>
            <a:r>
              <a:rPr lang="de-DE" b="1"/>
              <a:t> </a:t>
            </a:r>
            <a:endParaRPr lang="de-DE" b="1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br>
              <a:rPr lang="de-DE" sz="900" i="1">
                <a:solidFill>
                  <a:prstClr val="black"/>
                </a:solidFill>
              </a:rPr>
            </a:br>
            <a:br>
              <a:rPr lang="de-DE" sz="900" i="1">
                <a:solidFill>
                  <a:prstClr val="black"/>
                </a:solidFill>
              </a:rPr>
            </a:br>
            <a:br>
              <a:rPr lang="de-DE" sz="900" i="1">
                <a:solidFill>
                  <a:prstClr val="black"/>
                </a:solidFill>
              </a:rPr>
            </a:br>
            <a:r>
              <a:rPr lang="de-DE" sz="900" i="1">
                <a:solidFill>
                  <a:prstClr val="black"/>
                </a:solidFill>
              </a:rPr>
              <a:t>Source: Insert </a:t>
            </a:r>
            <a:r>
              <a:rPr lang="de-DE" sz="900" i="1" err="1">
                <a:solidFill>
                  <a:prstClr val="black"/>
                </a:solidFill>
              </a:rPr>
              <a:t>here</a:t>
            </a:r>
            <a:r>
              <a:rPr lang="de-DE" sz="900" i="1">
                <a:solidFill>
                  <a:prstClr val="black"/>
                </a:solidFill>
              </a:rPr>
              <a:t> </a:t>
            </a:r>
            <a:r>
              <a:rPr lang="de-DE" sz="900" i="1" err="1">
                <a:solidFill>
                  <a:prstClr val="black"/>
                </a:solidFill>
              </a:rPr>
              <a:t>if</a:t>
            </a:r>
            <a:r>
              <a:rPr lang="de-DE" sz="900" i="1">
                <a:solidFill>
                  <a:prstClr val="black"/>
                </a:solidFill>
              </a:rPr>
              <a:t> </a:t>
            </a:r>
            <a:r>
              <a:rPr lang="de-DE" sz="900" i="1" err="1">
                <a:solidFill>
                  <a:prstClr val="black"/>
                </a:solidFill>
              </a:rPr>
              <a:t>applicable</a:t>
            </a:r>
            <a:endParaRPr lang="de-DE" sz="900"/>
          </a:p>
        </p:txBody>
      </p:sp>
      <p:graphicFrame>
        <p:nvGraphicFramePr>
          <p:cNvPr id="6" name="Diagramm 5" title="Flächendiagramm Platzhalter">
            <a:extLst>
              <a:ext uri="{FF2B5EF4-FFF2-40B4-BE49-F238E27FC236}">
                <a16:creationId xmlns:a16="http://schemas.microsoft.com/office/drawing/2014/main" id="{654DBC48-79E2-BF45-94FB-10AE0A01AFE4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491827380"/>
              </p:ext>
            </p:extLst>
          </p:nvPr>
        </p:nvGraphicFramePr>
        <p:xfrm>
          <a:off x="382587" y="1665288"/>
          <a:ext cx="11522075" cy="3995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hteck 1">
            <a:extLst>
              <a:ext uri="{FF2B5EF4-FFF2-40B4-BE49-F238E27FC236}">
                <a16:creationId xmlns:a16="http://schemas.microsoft.com/office/drawing/2014/main" id="{A6DFBFB0-8BC1-DF1C-83FE-E0C68BDA8FF7}"/>
              </a:ext>
            </a:extLst>
          </p:cNvPr>
          <p:cNvSpPr/>
          <p:nvPr userDrawn="1"/>
        </p:nvSpPr>
        <p:spPr>
          <a:xfrm flipH="1">
            <a:off x="480001" y="432000"/>
            <a:ext cx="62483" cy="72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7220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sp>
        <p:nvSpPr>
          <p:cNvPr id="4" name="Inhaltsplatzhalter 1">
            <a:extLst>
              <a:ext uri="{FF2B5EF4-FFF2-40B4-BE49-F238E27FC236}">
                <a16:creationId xmlns:a16="http://schemas.microsoft.com/office/drawing/2014/main" id="{C62E783B-8C38-B14F-A829-53ADBD597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1747353"/>
            <a:ext cx="7200800" cy="4292180"/>
          </a:xfrm>
        </p:spPr>
        <p:txBody>
          <a:bodyPr/>
          <a:lstStyle/>
          <a:p>
            <a:r>
              <a:rPr lang="de-DE">
                <a:solidFill>
                  <a:srgbClr val="0F218B"/>
                </a:solidFill>
              </a:rPr>
              <a:t>Headline 3 – Edit </a:t>
            </a:r>
            <a:r>
              <a:rPr lang="de-DE" err="1">
                <a:solidFill>
                  <a:srgbClr val="0F218B"/>
                </a:solidFill>
              </a:rPr>
              <a:t>the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pie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chart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by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clicking</a:t>
            </a:r>
            <a:r>
              <a:rPr lang="de-DE">
                <a:solidFill>
                  <a:srgbClr val="0F218B"/>
                </a:solidFill>
              </a:rPr>
              <a:t> on it. </a:t>
            </a:r>
            <a:r>
              <a:rPr lang="de-DE" err="1">
                <a:solidFill>
                  <a:srgbClr val="0F218B"/>
                </a:solidFill>
              </a:rPr>
              <a:t>Now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icons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appear</a:t>
            </a:r>
            <a:r>
              <a:rPr lang="de-DE">
                <a:solidFill>
                  <a:srgbClr val="0F218B"/>
                </a:solidFill>
              </a:rPr>
              <a:t>. </a:t>
            </a:r>
            <a:r>
              <a:rPr lang="de-DE" err="1">
                <a:solidFill>
                  <a:srgbClr val="0F218B"/>
                </a:solidFill>
              </a:rPr>
              <a:t>If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you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keep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the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cursor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above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the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icons</a:t>
            </a:r>
            <a:r>
              <a:rPr lang="de-DE">
                <a:solidFill>
                  <a:srgbClr val="0F218B"/>
                </a:solidFill>
              </a:rPr>
              <a:t>, a </a:t>
            </a:r>
            <a:r>
              <a:rPr lang="de-DE" err="1">
                <a:solidFill>
                  <a:srgbClr val="0F218B"/>
                </a:solidFill>
              </a:rPr>
              <a:t>descriptive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text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appears</a:t>
            </a:r>
            <a:r>
              <a:rPr lang="de-DE">
                <a:solidFill>
                  <a:srgbClr val="0F218B"/>
                </a:solidFill>
              </a:rPr>
              <a:t>. </a:t>
            </a:r>
          </a:p>
          <a:p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may</a:t>
            </a:r>
            <a:r>
              <a:rPr lang="de-DE"/>
              <a:t> </a:t>
            </a:r>
            <a:r>
              <a:rPr lang="de-DE" err="1"/>
              <a:t>change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type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chart</a:t>
            </a:r>
            <a:r>
              <a:rPr lang="de-DE"/>
              <a:t>,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layout</a:t>
            </a:r>
            <a:r>
              <a:rPr lang="de-DE"/>
              <a:t> and </a:t>
            </a:r>
            <a:r>
              <a:rPr lang="de-DE" err="1"/>
              <a:t>colour</a:t>
            </a:r>
            <a:r>
              <a:rPr lang="de-DE"/>
              <a:t> </a:t>
            </a:r>
            <a:r>
              <a:rPr lang="de-DE" err="1"/>
              <a:t>scheme</a:t>
            </a:r>
            <a:r>
              <a:rPr lang="de-DE"/>
              <a:t>. </a:t>
            </a:r>
            <a:r>
              <a:rPr lang="de-DE" err="1"/>
              <a:t>We</a:t>
            </a:r>
            <a:r>
              <a:rPr lang="de-DE"/>
              <a:t> </a:t>
            </a:r>
            <a:r>
              <a:rPr lang="de-DE" err="1"/>
              <a:t>advise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refrain</a:t>
            </a:r>
            <a:r>
              <a:rPr lang="de-DE"/>
              <a:t> </a:t>
            </a:r>
            <a:r>
              <a:rPr lang="de-DE" err="1"/>
              <a:t>from</a:t>
            </a:r>
            <a:r>
              <a:rPr lang="de-DE"/>
              <a:t> </a:t>
            </a:r>
            <a:r>
              <a:rPr lang="de-DE" err="1"/>
              <a:t>using</a:t>
            </a:r>
            <a:r>
              <a:rPr lang="de-DE"/>
              <a:t> </a:t>
            </a:r>
            <a:r>
              <a:rPr lang="de-DE" err="1"/>
              <a:t>gradients</a:t>
            </a:r>
            <a:r>
              <a:rPr lang="de-DE"/>
              <a:t> and </a:t>
            </a:r>
            <a:r>
              <a:rPr lang="de-DE" err="1"/>
              <a:t>shadows</a:t>
            </a:r>
            <a:r>
              <a:rPr lang="de-DE"/>
              <a:t> – </a:t>
            </a:r>
            <a:r>
              <a:rPr lang="de-DE" err="1"/>
              <a:t>this</a:t>
            </a:r>
            <a:r>
              <a:rPr lang="de-DE"/>
              <a:t> </a:t>
            </a:r>
            <a:r>
              <a:rPr lang="de-DE" err="1"/>
              <a:t>does</a:t>
            </a:r>
            <a:r>
              <a:rPr lang="de-DE"/>
              <a:t> not </a:t>
            </a:r>
            <a:r>
              <a:rPr lang="de-DE" err="1"/>
              <a:t>add</a:t>
            </a:r>
            <a:r>
              <a:rPr lang="de-DE"/>
              <a:t> </a:t>
            </a:r>
            <a:r>
              <a:rPr lang="de-DE" err="1"/>
              <a:t>any</a:t>
            </a:r>
            <a:r>
              <a:rPr lang="de-DE"/>
              <a:t> </a:t>
            </a:r>
            <a:r>
              <a:rPr lang="de-DE" err="1"/>
              <a:t>information</a:t>
            </a:r>
            <a:r>
              <a:rPr lang="de-DE"/>
              <a:t> in </a:t>
            </a:r>
            <a:r>
              <a:rPr lang="de-DE" err="1"/>
              <a:t>most</a:t>
            </a:r>
            <a:r>
              <a:rPr lang="de-DE"/>
              <a:t> </a:t>
            </a:r>
            <a:r>
              <a:rPr lang="de-DE" err="1"/>
              <a:t>cases</a:t>
            </a:r>
            <a:r>
              <a:rPr lang="de-DE"/>
              <a:t>. </a:t>
            </a:r>
          </a:p>
          <a:p>
            <a:r>
              <a:rPr lang="en-US"/>
              <a:t>The size of this copy will adapt automatically, depending on how many words you insert or write. If the size of the copy appears too small – rather try editing the text than </a:t>
            </a:r>
            <a:r>
              <a:rPr lang="en-US" err="1"/>
              <a:t>maximising</a:t>
            </a:r>
            <a:r>
              <a:rPr lang="en-US"/>
              <a:t> the size of the text box. </a:t>
            </a:r>
            <a:endParaRPr lang="de-DE"/>
          </a:p>
          <a:p>
            <a:endParaRPr lang="de-DE"/>
          </a:p>
        </p:txBody>
      </p:sp>
      <p:graphicFrame>
        <p:nvGraphicFramePr>
          <p:cNvPr id="6" name="Inhaltsplatzhalter 8" title="Kreisdiagramm Platzhalter">
            <a:extLst>
              <a:ext uri="{FF2B5EF4-FFF2-40B4-BE49-F238E27FC236}">
                <a16:creationId xmlns:a16="http://schemas.microsoft.com/office/drawing/2014/main" id="{6D36771A-5075-9748-A710-7DBB70C12D6A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232390385"/>
              </p:ext>
            </p:extLst>
          </p:nvPr>
        </p:nvGraphicFramePr>
        <p:xfrm>
          <a:off x="8472264" y="1747353"/>
          <a:ext cx="2951162" cy="4103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hteck 1">
            <a:extLst>
              <a:ext uri="{FF2B5EF4-FFF2-40B4-BE49-F238E27FC236}">
                <a16:creationId xmlns:a16="http://schemas.microsoft.com/office/drawing/2014/main" id="{B2838F10-29D4-6AD9-29CA-E65C7FE7BBCD}"/>
              </a:ext>
            </a:extLst>
          </p:cNvPr>
          <p:cNvSpPr/>
          <p:nvPr userDrawn="1"/>
        </p:nvSpPr>
        <p:spPr>
          <a:xfrm flipH="1">
            <a:off x="480001" y="432000"/>
            <a:ext cx="62483" cy="72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518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sp>
        <p:nvSpPr>
          <p:cNvPr id="7" name="Inhaltsplatzhalter 1">
            <a:extLst>
              <a:ext uri="{FF2B5EF4-FFF2-40B4-BE49-F238E27FC236}">
                <a16:creationId xmlns:a16="http://schemas.microsoft.com/office/drawing/2014/main" id="{C1F9600C-DD2A-3D4A-B5B0-19ADE1EE280E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49412" y="854984"/>
            <a:ext cx="3648000" cy="3311525"/>
          </a:xfrm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Examples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bullet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points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Be aware that there is a significant difference between using only the enter-key and using the combination of enter- and shift-key.</a:t>
            </a:r>
          </a:p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Using only the enter-key will create a new bullet point.</a:t>
            </a:r>
            <a:b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If you only want to start the text in a new line (like this sentence) and keep the numeration, use shift-enter. </a:t>
            </a:r>
          </a:p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Text will resize automatically.</a:t>
            </a:r>
          </a:p>
          <a:p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C36A1AC1-56A4-4346-B7AD-92B4196EBB80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7752184" y="836362"/>
            <a:ext cx="3648000" cy="331152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Example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bullet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points</a:t>
            </a:r>
            <a:b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Second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level</a:t>
            </a:r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Third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level</a:t>
            </a:r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/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Fourth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level</a:t>
            </a:r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/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Fifth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level</a:t>
            </a:r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Inhaltsplatzhalter 7" title="Infobox Platzhalter">
            <a:extLst>
              <a:ext uri="{FF2B5EF4-FFF2-40B4-BE49-F238E27FC236}">
                <a16:creationId xmlns:a16="http://schemas.microsoft.com/office/drawing/2014/main" id="{03B3DB83-3BE0-1D49-9913-2E54862A2869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580603730"/>
              </p:ext>
            </p:extLst>
          </p:nvPr>
        </p:nvGraphicFramePr>
        <p:xfrm>
          <a:off x="4079776" y="836362"/>
          <a:ext cx="3474386" cy="3203797"/>
        </p:xfrm>
        <a:graphic>
          <a:graphicData uri="http://schemas.openxmlformats.org/drawingml/2006/table">
            <a:tbl>
              <a:tblPr bandCol="1">
                <a:tableStyleId>{3B4B98B0-60AC-42C2-AFA5-B58CD77FA1E5}</a:tableStyleId>
              </a:tblPr>
              <a:tblGrid>
                <a:gridCol w="3474386">
                  <a:extLst>
                    <a:ext uri="{9D8B030D-6E8A-4147-A177-3AD203B41FA5}">
                      <a16:colId xmlns:a16="http://schemas.microsoft.com/office/drawing/2014/main" val="1090517882"/>
                    </a:ext>
                  </a:extLst>
                </a:gridCol>
              </a:tblGrid>
              <a:tr h="3203797">
                <a:tc>
                  <a:txBody>
                    <a:bodyPr/>
                    <a:lstStyle/>
                    <a:p>
                      <a:r>
                        <a:rPr lang="de-DE" sz="1800" b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Infobox </a:t>
                      </a:r>
                    </a:p>
                    <a:p>
                      <a:endParaRPr lang="de-DE" sz="1800" b="1">
                        <a:solidFill>
                          <a:srgbClr val="01509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By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using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buttons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‚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increase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indent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 and ‚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decrease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indent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 in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‚Start‘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menu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you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can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switch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between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indention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levels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This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valid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all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kinds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listings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e.g.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bullet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points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enumerations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007764"/>
                  </a:ext>
                </a:extLst>
              </a:tr>
            </a:tbl>
          </a:graphicData>
        </a:graphic>
      </p:graphicFrame>
      <p:sp>
        <p:nvSpPr>
          <p:cNvPr id="2" name="Rechteck 1">
            <a:extLst>
              <a:ext uri="{FF2B5EF4-FFF2-40B4-BE49-F238E27FC236}">
                <a16:creationId xmlns:a16="http://schemas.microsoft.com/office/drawing/2014/main" id="{5AF71835-C15C-7606-0A98-11E29F1F26A7}"/>
              </a:ext>
            </a:extLst>
          </p:cNvPr>
          <p:cNvSpPr/>
          <p:nvPr userDrawn="1"/>
        </p:nvSpPr>
        <p:spPr>
          <a:xfrm flipH="1">
            <a:off x="480001" y="432000"/>
            <a:ext cx="62483" cy="72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3590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TSO-E Chapter 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5">
            <a:extLst>
              <a:ext uri="{FF2B5EF4-FFF2-40B4-BE49-F238E27FC236}">
                <a16:creationId xmlns:a16="http://schemas.microsoft.com/office/drawing/2014/main" id="{0C954197-7D64-4D34-8F28-1EF6B4001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5639" y="3074577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Chapter </a:t>
            </a:r>
            <a:r>
              <a:rPr lang="de-DE" err="1"/>
              <a:t>slide</a:t>
            </a:r>
            <a:endParaRPr lang="de-DE"/>
          </a:p>
        </p:txBody>
      </p:sp>
      <p:sp>
        <p:nvSpPr>
          <p:cNvPr id="6" name="Rechteck 1">
            <a:extLst>
              <a:ext uri="{FF2B5EF4-FFF2-40B4-BE49-F238E27FC236}">
                <a16:creationId xmlns:a16="http://schemas.microsoft.com/office/drawing/2014/main" id="{85D10C7F-02F8-4973-9189-D765EE913151}"/>
              </a:ext>
            </a:extLst>
          </p:cNvPr>
          <p:cNvSpPr/>
          <p:nvPr userDrawn="1"/>
        </p:nvSpPr>
        <p:spPr>
          <a:xfrm flipH="1">
            <a:off x="254397" y="2892810"/>
            <a:ext cx="62483" cy="72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accent2"/>
              </a:solidFill>
            </a:endParaRPr>
          </a:p>
        </p:txBody>
      </p:sp>
      <p:pic>
        <p:nvPicPr>
          <p:cNvPr id="2" name="Picture 2" descr="DSO Entity – Pillar of Europe's Energy Transition">
            <a:extLst>
              <a:ext uri="{FF2B5EF4-FFF2-40B4-BE49-F238E27FC236}">
                <a16:creationId xmlns:a16="http://schemas.microsoft.com/office/drawing/2014/main" id="{1907DCDE-1A1E-312F-1EBA-B034014E154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275" y="6355913"/>
            <a:ext cx="620894" cy="33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8622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sp>
        <p:nvSpPr>
          <p:cNvPr id="3" name="Inhaltsplatzhalter 1">
            <a:extLst>
              <a:ext uri="{FF2B5EF4-FFF2-40B4-BE49-F238E27FC236}">
                <a16:creationId xmlns:a16="http://schemas.microsoft.com/office/drawing/2014/main" id="{63F95587-91DB-574E-BF98-C631A8B7FEB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59864" y="1124744"/>
            <a:ext cx="11521546" cy="3311810"/>
          </a:xfrm>
        </p:spPr>
        <p:txBody>
          <a:bodyPr numCol="2" spcCol="216000">
            <a:normAutofit/>
          </a:bodyPr>
          <a:lstStyle/>
          <a:p>
            <a:pPr marL="342900" indent="-342900">
              <a:lnSpc>
                <a:spcPct val="120000"/>
              </a:lnSpc>
              <a:buClr>
                <a:srgbClr val="707F86"/>
              </a:buClr>
              <a:buFont typeface="+mj-lt"/>
              <a:buAutoNum type="arabicParenBoth"/>
            </a:pPr>
            <a:r>
              <a:rPr lang="en-US"/>
              <a:t>The size of this copy will adapt automatically, depending on how many words you insert or write. If the size of the copy appears too small – rather try editing the text than </a:t>
            </a:r>
            <a:r>
              <a:rPr lang="en-US" err="1"/>
              <a:t>maximising</a:t>
            </a:r>
            <a:r>
              <a:rPr lang="en-US"/>
              <a:t> the size of the text box. </a:t>
            </a:r>
          </a:p>
          <a:p>
            <a:pPr marL="342900" indent="-342900">
              <a:lnSpc>
                <a:spcPct val="120000"/>
              </a:lnSpc>
              <a:buClr>
                <a:srgbClr val="707F86"/>
              </a:buClr>
              <a:buFont typeface="+mj-lt"/>
              <a:buAutoNum type="arabicParenBoth"/>
            </a:pPr>
            <a:r>
              <a:rPr lang="de-DE"/>
              <a:t>In </a:t>
            </a:r>
            <a:r>
              <a:rPr lang="de-DE" err="1"/>
              <a:t>general</a:t>
            </a:r>
            <a:r>
              <a:rPr lang="de-DE"/>
              <a:t>, </a:t>
            </a:r>
            <a:r>
              <a:rPr lang="de-DE" err="1"/>
              <a:t>it</a:t>
            </a:r>
            <a:r>
              <a:rPr lang="de-DE"/>
              <a:t> </a:t>
            </a:r>
            <a:r>
              <a:rPr lang="de-DE" err="1"/>
              <a:t>is</a:t>
            </a:r>
            <a:r>
              <a:rPr lang="de-DE"/>
              <a:t> a </a:t>
            </a:r>
            <a:r>
              <a:rPr lang="de-DE" err="1"/>
              <a:t>good</a:t>
            </a:r>
            <a:r>
              <a:rPr lang="de-DE"/>
              <a:t> </a:t>
            </a:r>
            <a:r>
              <a:rPr lang="de-DE" err="1"/>
              <a:t>idea</a:t>
            </a:r>
            <a:r>
              <a:rPr lang="de-DE"/>
              <a:t> just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provide</a:t>
            </a:r>
            <a:r>
              <a:rPr lang="de-DE"/>
              <a:t> </a:t>
            </a:r>
            <a:r>
              <a:rPr lang="de-DE" err="1"/>
              <a:t>abstracts</a:t>
            </a:r>
            <a:r>
              <a:rPr lang="de-DE"/>
              <a:t> - </a:t>
            </a:r>
            <a:r>
              <a:rPr lang="de-DE" err="1"/>
              <a:t>this</a:t>
            </a:r>
            <a:r>
              <a:rPr lang="de-DE"/>
              <a:t> </a:t>
            </a:r>
            <a:r>
              <a:rPr lang="de-DE" err="1"/>
              <a:t>is</a:t>
            </a:r>
            <a:r>
              <a:rPr lang="de-DE"/>
              <a:t> a screen </a:t>
            </a:r>
            <a:r>
              <a:rPr lang="de-DE" err="1"/>
              <a:t>presentation</a:t>
            </a:r>
            <a:r>
              <a:rPr lang="de-DE"/>
              <a:t>, and </a:t>
            </a:r>
            <a:r>
              <a:rPr lang="de-DE" err="1"/>
              <a:t>nobody</a:t>
            </a:r>
            <a:r>
              <a:rPr lang="de-DE"/>
              <a:t> </a:t>
            </a:r>
            <a:r>
              <a:rPr lang="de-DE" err="1"/>
              <a:t>likes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read</a:t>
            </a:r>
            <a:r>
              <a:rPr lang="de-DE"/>
              <a:t> </a:t>
            </a:r>
            <a:r>
              <a:rPr lang="de-DE" err="1"/>
              <a:t>much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on </a:t>
            </a:r>
            <a:r>
              <a:rPr lang="de-DE" err="1"/>
              <a:t>the</a:t>
            </a:r>
            <a:r>
              <a:rPr lang="de-DE"/>
              <a:t> screen. </a:t>
            </a:r>
          </a:p>
          <a:p>
            <a:pPr marL="342900" indent="-342900">
              <a:lnSpc>
                <a:spcPct val="120000"/>
              </a:lnSpc>
              <a:buClr>
                <a:srgbClr val="707F86"/>
              </a:buClr>
              <a:buFont typeface="+mj-lt"/>
              <a:buAutoNum type="arabicParenBoth"/>
            </a:pPr>
            <a:endParaRPr lang="de-DE"/>
          </a:p>
          <a:p>
            <a:pPr marL="342900" indent="-342900">
              <a:lnSpc>
                <a:spcPct val="120000"/>
              </a:lnSpc>
              <a:buClr>
                <a:srgbClr val="707F86"/>
              </a:buClr>
              <a:buFont typeface="+mj-lt"/>
              <a:buAutoNum type="arabicParenBoth"/>
            </a:pPr>
            <a:r>
              <a:rPr lang="en-US"/>
              <a:t>Be aware that there is a significant difference between using only the enter-key and using the combination of enter- and shift-key</a:t>
            </a:r>
            <a:r>
              <a:rPr lang="de-DE"/>
              <a:t>.</a:t>
            </a:r>
          </a:p>
          <a:p>
            <a:pPr marL="342900" indent="-342900">
              <a:lnSpc>
                <a:spcPct val="120000"/>
              </a:lnSpc>
              <a:buClr>
                <a:srgbClr val="707F86"/>
              </a:buClr>
              <a:buFont typeface="+mj-lt"/>
              <a:buAutoNum type="arabicParenBoth"/>
            </a:pPr>
            <a:r>
              <a:rPr lang="de-DE"/>
              <a:t>In </a:t>
            </a:r>
            <a:r>
              <a:rPr lang="de-DE" err="1"/>
              <a:t>this</a:t>
            </a:r>
            <a:r>
              <a:rPr lang="de-DE"/>
              <a:t> </a:t>
            </a:r>
            <a:r>
              <a:rPr lang="de-DE" err="1"/>
              <a:t>textbox</a:t>
            </a:r>
            <a:r>
              <a:rPr lang="de-DE"/>
              <a:t>, </a:t>
            </a:r>
            <a:r>
              <a:rPr lang="de-DE" err="1"/>
              <a:t>using</a:t>
            </a:r>
            <a:r>
              <a:rPr lang="de-DE"/>
              <a:t> </a:t>
            </a:r>
            <a:r>
              <a:rPr lang="de-DE" err="1"/>
              <a:t>only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enter-</a:t>
            </a:r>
            <a:r>
              <a:rPr lang="de-DE" err="1"/>
              <a:t>key</a:t>
            </a:r>
            <a:r>
              <a:rPr lang="de-DE"/>
              <a:t> will </a:t>
            </a:r>
            <a:r>
              <a:rPr lang="de-DE" err="1"/>
              <a:t>create</a:t>
            </a:r>
            <a:r>
              <a:rPr lang="de-DE"/>
              <a:t> a </a:t>
            </a:r>
            <a:r>
              <a:rPr lang="de-DE" err="1"/>
              <a:t>new</a:t>
            </a:r>
            <a:r>
              <a:rPr lang="de-DE"/>
              <a:t> </a:t>
            </a:r>
            <a:r>
              <a:rPr lang="de-DE" err="1"/>
              <a:t>paragraph</a:t>
            </a:r>
            <a:r>
              <a:rPr lang="de-DE"/>
              <a:t>, </a:t>
            </a:r>
            <a:r>
              <a:rPr lang="de-DE" err="1"/>
              <a:t>causing</a:t>
            </a:r>
            <a:r>
              <a:rPr lang="de-DE"/>
              <a:t> a </a:t>
            </a:r>
            <a:r>
              <a:rPr lang="de-DE" err="1"/>
              <a:t>new</a:t>
            </a:r>
            <a:r>
              <a:rPr lang="de-DE"/>
              <a:t> </a:t>
            </a:r>
            <a:r>
              <a:rPr lang="de-DE" err="1"/>
              <a:t>numeration</a:t>
            </a:r>
            <a:r>
              <a:rPr lang="de-DE"/>
              <a:t>. </a:t>
            </a:r>
            <a:br>
              <a:rPr lang="de-DE"/>
            </a:br>
            <a:r>
              <a:rPr lang="de-DE" err="1"/>
              <a:t>If</a:t>
            </a:r>
            <a:r>
              <a:rPr lang="de-DE"/>
              <a:t> </a:t>
            </a:r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only</a:t>
            </a:r>
            <a:r>
              <a:rPr lang="de-DE"/>
              <a:t> </a:t>
            </a:r>
            <a:r>
              <a:rPr lang="de-DE" err="1"/>
              <a:t>want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start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in a </a:t>
            </a:r>
            <a:r>
              <a:rPr lang="de-DE" err="1"/>
              <a:t>new</a:t>
            </a:r>
            <a:r>
              <a:rPr lang="de-DE"/>
              <a:t> </a:t>
            </a:r>
            <a:r>
              <a:rPr lang="de-DE" err="1"/>
              <a:t>line</a:t>
            </a:r>
            <a:r>
              <a:rPr lang="de-DE"/>
              <a:t> (like </a:t>
            </a:r>
            <a:r>
              <a:rPr lang="de-DE" err="1"/>
              <a:t>this</a:t>
            </a:r>
            <a:r>
              <a:rPr lang="de-DE"/>
              <a:t> </a:t>
            </a:r>
            <a:r>
              <a:rPr lang="de-DE" err="1"/>
              <a:t>sentence</a:t>
            </a:r>
            <a:r>
              <a:rPr lang="de-DE"/>
              <a:t>) and </a:t>
            </a:r>
            <a:r>
              <a:rPr lang="de-DE" err="1"/>
              <a:t>keep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numeration</a:t>
            </a:r>
            <a:r>
              <a:rPr lang="de-DE"/>
              <a:t>, </a:t>
            </a:r>
            <a:r>
              <a:rPr lang="de-DE" err="1"/>
              <a:t>use</a:t>
            </a:r>
            <a:r>
              <a:rPr lang="de-DE"/>
              <a:t> shift-</a:t>
            </a:r>
            <a:r>
              <a:rPr lang="de-DE" err="1"/>
              <a:t>enter</a:t>
            </a:r>
            <a:r>
              <a:rPr lang="de-DE"/>
              <a:t>.  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F4379944-EDDC-65D1-4689-B3630139DAEE}"/>
              </a:ext>
            </a:extLst>
          </p:cNvPr>
          <p:cNvSpPr/>
          <p:nvPr userDrawn="1"/>
        </p:nvSpPr>
        <p:spPr>
          <a:xfrm flipH="1">
            <a:off x="480001" y="432000"/>
            <a:ext cx="62483" cy="72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1972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sp>
        <p:nvSpPr>
          <p:cNvPr id="3" name="Inhaltsplatzhalter 10">
            <a:extLst>
              <a:ext uri="{FF2B5EF4-FFF2-40B4-BE49-F238E27FC236}">
                <a16:creationId xmlns:a16="http://schemas.microsoft.com/office/drawing/2014/main" id="{E54CE07E-D134-8945-B928-3A2AD7482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159" y="820513"/>
            <a:ext cx="11606646" cy="698594"/>
          </a:xfrm>
        </p:spPr>
        <p:txBody>
          <a:bodyPr>
            <a:normAutofit/>
          </a:bodyPr>
          <a:lstStyle/>
          <a:p>
            <a:r>
              <a:rPr lang="de-DE">
                <a:solidFill>
                  <a:srgbClr val="0F218B"/>
                </a:solidFill>
              </a:rPr>
              <a:t>Headline 3 – These SmartArt </a:t>
            </a:r>
            <a:r>
              <a:rPr lang="de-DE" err="1">
                <a:solidFill>
                  <a:srgbClr val="0F218B"/>
                </a:solidFill>
              </a:rPr>
              <a:t>charts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can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be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edited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directly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by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clicking</a:t>
            </a:r>
            <a:r>
              <a:rPr lang="de-DE">
                <a:solidFill>
                  <a:srgbClr val="0F218B"/>
                </a:solidFill>
              </a:rPr>
              <a:t> in </a:t>
            </a:r>
            <a:r>
              <a:rPr lang="de-DE" err="1">
                <a:solidFill>
                  <a:srgbClr val="0F218B"/>
                </a:solidFill>
              </a:rPr>
              <a:t>the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elements</a:t>
            </a:r>
            <a:r>
              <a:rPr lang="de-DE">
                <a:solidFill>
                  <a:srgbClr val="0F218B"/>
                </a:solidFill>
              </a:rPr>
              <a:t>, </a:t>
            </a:r>
            <a:r>
              <a:rPr lang="de-DE" err="1">
                <a:solidFill>
                  <a:srgbClr val="0F218B"/>
                </a:solidFill>
              </a:rPr>
              <a:t>then</a:t>
            </a:r>
            <a:r>
              <a:rPr lang="de-DE">
                <a:solidFill>
                  <a:srgbClr val="0F218B"/>
                </a:solidFill>
              </a:rPr>
              <a:t> on SmartArt-Tools</a:t>
            </a:r>
          </a:p>
        </p:txBody>
      </p:sp>
      <p:graphicFrame>
        <p:nvGraphicFramePr>
          <p:cNvPr id="4" name="Diagramm 4" title="SmartArt-Grafik Platzhalter">
            <a:extLst>
              <a:ext uri="{FF2B5EF4-FFF2-40B4-BE49-F238E27FC236}">
                <a16:creationId xmlns:a16="http://schemas.microsoft.com/office/drawing/2014/main" id="{3D20D492-DCEB-1548-9F8A-4D5C573DEF13}"/>
              </a:ext>
            </a:extLst>
          </p:cNvPr>
          <p:cNvGraphicFramePr/>
          <p:nvPr userDrawn="1"/>
        </p:nvGraphicFramePr>
        <p:xfrm>
          <a:off x="382588" y="2384884"/>
          <a:ext cx="11522075" cy="3059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hteck 1">
            <a:extLst>
              <a:ext uri="{FF2B5EF4-FFF2-40B4-BE49-F238E27FC236}">
                <a16:creationId xmlns:a16="http://schemas.microsoft.com/office/drawing/2014/main" id="{1B46C4B6-DD4F-DB43-6870-EE5A9E292A98}"/>
              </a:ext>
            </a:extLst>
          </p:cNvPr>
          <p:cNvSpPr/>
          <p:nvPr userDrawn="1"/>
        </p:nvSpPr>
        <p:spPr>
          <a:xfrm flipH="1">
            <a:off x="480001" y="432000"/>
            <a:ext cx="62483" cy="72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0493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sp>
        <p:nvSpPr>
          <p:cNvPr id="3" name="Inhaltsplatzhalter 1">
            <a:extLst>
              <a:ext uri="{FF2B5EF4-FFF2-40B4-BE49-F238E27FC236}">
                <a16:creationId xmlns:a16="http://schemas.microsoft.com/office/drawing/2014/main" id="{045ED79A-32AA-D64E-AAD5-54B4B9C4D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842" y="939341"/>
            <a:ext cx="11506291" cy="4829919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de-DE">
                <a:solidFill>
                  <a:srgbClr val="0F218B"/>
                </a:solidFill>
              </a:rPr>
              <a:t>Headline 3 – Edit </a:t>
            </a:r>
            <a:r>
              <a:rPr lang="de-DE" err="1">
                <a:solidFill>
                  <a:srgbClr val="0F218B"/>
                </a:solidFill>
              </a:rPr>
              <a:t>text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here</a:t>
            </a:r>
            <a:r>
              <a:rPr lang="de-DE">
                <a:solidFill>
                  <a:srgbClr val="0F218B"/>
                </a:solidFill>
              </a:rPr>
              <a:t>.</a:t>
            </a:r>
            <a:endParaRPr lang="de-DE" i="1">
              <a:solidFill>
                <a:srgbClr val="0F218B"/>
              </a:solidFill>
            </a:endParaRPr>
          </a:p>
        </p:txBody>
      </p:sp>
      <p:grpSp>
        <p:nvGrpSpPr>
          <p:cNvPr id="4" name="Group 3553" title="6-Monats-Zeitleiste Platzhalter">
            <a:extLst>
              <a:ext uri="{FF2B5EF4-FFF2-40B4-BE49-F238E27FC236}">
                <a16:creationId xmlns:a16="http://schemas.microsoft.com/office/drawing/2014/main" id="{104D80E7-590A-6F45-BD68-8611B65301C7}"/>
              </a:ext>
            </a:extLst>
          </p:cNvPr>
          <p:cNvGrpSpPr/>
          <p:nvPr userDrawn="1"/>
        </p:nvGrpSpPr>
        <p:grpSpPr>
          <a:xfrm>
            <a:off x="1811339" y="2381327"/>
            <a:ext cx="8569325" cy="3224119"/>
            <a:chOff x="0" y="359738"/>
            <a:chExt cx="10490200" cy="5139089"/>
          </a:xfrm>
        </p:grpSpPr>
        <p:grpSp>
          <p:nvGrpSpPr>
            <p:cNvPr id="6" name="Group 3530">
              <a:extLst>
                <a:ext uri="{FF2B5EF4-FFF2-40B4-BE49-F238E27FC236}">
                  <a16:creationId xmlns:a16="http://schemas.microsoft.com/office/drawing/2014/main" id="{0F489A34-EB0D-9844-8E5C-68A73CD91E77}"/>
                </a:ext>
              </a:extLst>
            </p:cNvPr>
            <p:cNvGrpSpPr/>
            <p:nvPr/>
          </p:nvGrpSpPr>
          <p:grpSpPr>
            <a:xfrm>
              <a:off x="463551" y="803442"/>
              <a:ext cx="5797974" cy="4695385"/>
              <a:chOff x="545" y="358575"/>
              <a:chExt cx="5797973" cy="4695384"/>
            </a:xfrm>
          </p:grpSpPr>
          <p:sp>
            <p:nvSpPr>
              <p:cNvPr id="15" name="Shape 3525">
                <a:extLst>
                  <a:ext uri="{FF2B5EF4-FFF2-40B4-BE49-F238E27FC236}">
                    <a16:creationId xmlns:a16="http://schemas.microsoft.com/office/drawing/2014/main" id="{A153CEA7-30AE-F849-A6F4-864E0256893E}"/>
                  </a:ext>
                </a:extLst>
              </p:cNvPr>
              <p:cNvSpPr/>
              <p:nvPr/>
            </p:nvSpPr>
            <p:spPr>
              <a:xfrm flipV="1">
                <a:off x="545" y="358575"/>
                <a:ext cx="0" cy="2410322"/>
              </a:xfrm>
              <a:prstGeom prst="line">
                <a:avLst/>
              </a:prstGeom>
              <a:noFill/>
              <a:ln w="63500" cap="flat">
                <a:solidFill>
                  <a:srgbClr val="99BFDC"/>
                </a:solidFill>
                <a:prstDash val="solid"/>
                <a:miter lim="400000"/>
              </a:ln>
              <a:effectLst/>
            </p:spPr>
            <p:txBody>
              <a:bodyPr wrap="square" lIns="27093" tIns="27093" rIns="27093" bIns="27093" numCol="1" anchor="ctr">
                <a:noAutofit/>
              </a:bodyPr>
              <a:lstStyle/>
              <a:p>
                <a:pPr>
                  <a:defRPr sz="8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" name="Shape 3526">
                <a:extLst>
                  <a:ext uri="{FF2B5EF4-FFF2-40B4-BE49-F238E27FC236}">
                    <a16:creationId xmlns:a16="http://schemas.microsoft.com/office/drawing/2014/main" id="{60C53EF1-C062-D545-8D50-5E5A151EAEF2}"/>
                  </a:ext>
                </a:extLst>
              </p:cNvPr>
              <p:cNvSpPr/>
              <p:nvPr/>
            </p:nvSpPr>
            <p:spPr>
              <a:xfrm flipV="1">
                <a:off x="755773" y="1567594"/>
                <a:ext cx="0" cy="1201303"/>
              </a:xfrm>
              <a:prstGeom prst="line">
                <a:avLst/>
              </a:prstGeom>
              <a:noFill/>
              <a:ln w="63500" cap="flat">
                <a:solidFill>
                  <a:srgbClr val="99BFDC"/>
                </a:solidFill>
                <a:prstDash val="solid"/>
                <a:miter lim="400000"/>
              </a:ln>
              <a:effectLst/>
            </p:spPr>
            <p:txBody>
              <a:bodyPr wrap="square" lIns="27093" tIns="27093" rIns="27093" bIns="27093" numCol="1" anchor="ctr">
                <a:noAutofit/>
              </a:bodyPr>
              <a:lstStyle/>
              <a:p>
                <a:pPr>
                  <a:defRPr sz="8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" name="Shape 3527">
                <a:extLst>
                  <a:ext uri="{FF2B5EF4-FFF2-40B4-BE49-F238E27FC236}">
                    <a16:creationId xmlns:a16="http://schemas.microsoft.com/office/drawing/2014/main" id="{13DFF85B-1393-F24D-B481-3D1EF145FDA3}"/>
                  </a:ext>
                </a:extLst>
              </p:cNvPr>
              <p:cNvSpPr/>
              <p:nvPr/>
            </p:nvSpPr>
            <p:spPr>
              <a:xfrm flipV="1">
                <a:off x="5798518" y="721344"/>
                <a:ext cx="0" cy="2047552"/>
              </a:xfrm>
              <a:prstGeom prst="line">
                <a:avLst/>
              </a:prstGeom>
              <a:noFill/>
              <a:ln w="63500" cap="flat">
                <a:solidFill>
                  <a:srgbClr val="99BFDC"/>
                </a:solidFill>
                <a:prstDash val="solid"/>
                <a:miter lim="400000"/>
              </a:ln>
              <a:effectLst/>
            </p:spPr>
            <p:txBody>
              <a:bodyPr wrap="square" lIns="27093" tIns="27093" rIns="27093" bIns="27093" numCol="1" anchor="ctr">
                <a:noAutofit/>
              </a:bodyPr>
              <a:lstStyle/>
              <a:p>
                <a:pPr>
                  <a:defRPr sz="8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" name="Shape 3528">
                <a:extLst>
                  <a:ext uri="{FF2B5EF4-FFF2-40B4-BE49-F238E27FC236}">
                    <a16:creationId xmlns:a16="http://schemas.microsoft.com/office/drawing/2014/main" id="{DC0087D8-03A9-6944-85A2-0EFC81E8E914}"/>
                  </a:ext>
                </a:extLst>
              </p:cNvPr>
              <p:cNvSpPr/>
              <p:nvPr/>
            </p:nvSpPr>
            <p:spPr>
              <a:xfrm>
                <a:off x="1608725" y="3274911"/>
                <a:ext cx="0" cy="1779048"/>
              </a:xfrm>
              <a:prstGeom prst="line">
                <a:avLst/>
              </a:prstGeom>
              <a:noFill/>
              <a:ln w="63500" cap="flat">
                <a:solidFill>
                  <a:srgbClr val="99BFDC"/>
                </a:solidFill>
                <a:prstDash val="solid"/>
                <a:miter lim="400000"/>
              </a:ln>
              <a:effectLst/>
            </p:spPr>
            <p:txBody>
              <a:bodyPr wrap="square" lIns="27093" tIns="27093" rIns="27093" bIns="27093" numCol="1" anchor="ctr">
                <a:noAutofit/>
              </a:bodyPr>
              <a:lstStyle/>
              <a:p>
                <a:pPr>
                  <a:defRPr sz="8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" name="Shape 3529">
                <a:extLst>
                  <a:ext uri="{FF2B5EF4-FFF2-40B4-BE49-F238E27FC236}">
                    <a16:creationId xmlns:a16="http://schemas.microsoft.com/office/drawing/2014/main" id="{DECA1AED-351A-F54C-8939-BE1935F59845}"/>
                  </a:ext>
                </a:extLst>
              </p:cNvPr>
              <p:cNvSpPr/>
              <p:nvPr/>
            </p:nvSpPr>
            <p:spPr>
              <a:xfrm>
                <a:off x="4459938" y="3274911"/>
                <a:ext cx="0" cy="909640"/>
              </a:xfrm>
              <a:prstGeom prst="line">
                <a:avLst/>
              </a:prstGeom>
              <a:noFill/>
              <a:ln w="63500" cap="flat">
                <a:solidFill>
                  <a:srgbClr val="99BFDC"/>
                </a:solidFill>
                <a:prstDash val="solid"/>
                <a:miter lim="400000"/>
              </a:ln>
              <a:effectLst/>
            </p:spPr>
            <p:txBody>
              <a:bodyPr wrap="square" lIns="27093" tIns="27093" rIns="27093" bIns="27093" numCol="1" anchor="ctr">
                <a:noAutofit/>
              </a:bodyPr>
              <a:lstStyle/>
              <a:p>
                <a:pPr>
                  <a:defRPr sz="8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7" name="Group 3537">
              <a:extLst>
                <a:ext uri="{FF2B5EF4-FFF2-40B4-BE49-F238E27FC236}">
                  <a16:creationId xmlns:a16="http://schemas.microsoft.com/office/drawing/2014/main" id="{A90B8DDB-C27F-1A4D-B381-D7862AAE7931}"/>
                </a:ext>
              </a:extLst>
            </p:cNvPr>
            <p:cNvGrpSpPr/>
            <p:nvPr/>
          </p:nvGrpSpPr>
          <p:grpSpPr>
            <a:xfrm>
              <a:off x="0" y="3216502"/>
              <a:ext cx="10490200" cy="508001"/>
              <a:chOff x="0" y="0"/>
              <a:chExt cx="10490200" cy="508000"/>
            </a:xfrm>
          </p:grpSpPr>
          <p:sp>
            <p:nvSpPr>
              <p:cNvPr id="9" name="Shape 3531">
                <a:extLst>
                  <a:ext uri="{FF2B5EF4-FFF2-40B4-BE49-F238E27FC236}">
                    <a16:creationId xmlns:a16="http://schemas.microsoft.com/office/drawing/2014/main" id="{11C1F5E3-318A-7F41-9327-18EA7D1F2420}"/>
                  </a:ext>
                </a:extLst>
              </p:cNvPr>
              <p:cNvSpPr/>
              <p:nvPr/>
            </p:nvSpPr>
            <p:spPr>
              <a:xfrm>
                <a:off x="1793240" y="0"/>
                <a:ext cx="1524001" cy="508000"/>
              </a:xfrm>
              <a:prstGeom prst="rect">
                <a:avLst/>
              </a:prstGeom>
              <a:solidFill>
                <a:srgbClr val="51A1D2">
                  <a:alpha val="80000"/>
                </a:srgbClr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584200">
                  <a:lnSpc>
                    <a:spcPct val="100000"/>
                  </a:lnSpc>
                  <a:spcBef>
                    <a:spcPts val="0"/>
                  </a:spcBef>
                  <a:defRPr sz="1500" cap="all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pPr algn="ctr"/>
                <a:r>
                  <a:rPr lang="de-DE" sz="1400" cap="none" err="1">
                    <a:latin typeface="Calibri" panose="020F0502020204030204" pitchFamily="34" charset="0"/>
                    <a:cs typeface="Calibri" panose="020F0502020204030204" pitchFamily="34" charset="0"/>
                  </a:rPr>
                  <a:t>February</a:t>
                </a:r>
                <a:endParaRPr lang="de-DE" sz="1400" cap="none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Shape 3532">
                <a:extLst>
                  <a:ext uri="{FF2B5EF4-FFF2-40B4-BE49-F238E27FC236}">
                    <a16:creationId xmlns:a16="http://schemas.microsoft.com/office/drawing/2014/main" id="{0CAAF65E-76F6-2A43-B9EB-D5012C50B795}"/>
                  </a:ext>
                </a:extLst>
              </p:cNvPr>
              <p:cNvSpPr/>
              <p:nvPr/>
            </p:nvSpPr>
            <p:spPr>
              <a:xfrm>
                <a:off x="3586479" y="0"/>
                <a:ext cx="1524001" cy="508000"/>
              </a:xfrm>
              <a:prstGeom prst="rect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584200">
                  <a:lnSpc>
                    <a:spcPct val="100000"/>
                  </a:lnSpc>
                  <a:spcBef>
                    <a:spcPts val="0"/>
                  </a:spcBef>
                  <a:defRPr sz="1500" cap="all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pPr algn="ctr"/>
                <a:r>
                  <a:rPr lang="de-DE" sz="1400" cap="none">
                    <a:latin typeface="Calibri" panose="020F0502020204030204" pitchFamily="34" charset="0"/>
                    <a:cs typeface="Calibri" panose="020F0502020204030204" pitchFamily="34" charset="0"/>
                  </a:rPr>
                  <a:t>March</a:t>
                </a:r>
                <a:endParaRPr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Shape 3533">
                <a:extLst>
                  <a:ext uri="{FF2B5EF4-FFF2-40B4-BE49-F238E27FC236}">
                    <a16:creationId xmlns:a16="http://schemas.microsoft.com/office/drawing/2014/main" id="{07E0612B-2EE4-D94B-B9D5-7C3647E11828}"/>
                  </a:ext>
                </a:extLst>
              </p:cNvPr>
              <p:cNvSpPr/>
              <p:nvPr/>
            </p:nvSpPr>
            <p:spPr>
              <a:xfrm>
                <a:off x="5379719" y="0"/>
                <a:ext cx="1524001" cy="508000"/>
              </a:xfrm>
              <a:prstGeom prst="rect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584200">
                  <a:lnSpc>
                    <a:spcPct val="100000"/>
                  </a:lnSpc>
                  <a:spcBef>
                    <a:spcPts val="0"/>
                  </a:spcBef>
                  <a:defRPr sz="1500" cap="all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pPr algn="ctr"/>
                <a:r>
                  <a:rPr lang="de-DE" sz="1400" cap="none">
                    <a:latin typeface="Calibri" panose="020F0502020204030204" pitchFamily="34" charset="0"/>
                    <a:cs typeface="Calibri" panose="020F0502020204030204" pitchFamily="34" charset="0"/>
                  </a:rPr>
                  <a:t>April</a:t>
                </a:r>
              </a:p>
            </p:txBody>
          </p:sp>
          <p:sp>
            <p:nvSpPr>
              <p:cNvPr id="12" name="Shape 3534">
                <a:extLst>
                  <a:ext uri="{FF2B5EF4-FFF2-40B4-BE49-F238E27FC236}">
                    <a16:creationId xmlns:a16="http://schemas.microsoft.com/office/drawing/2014/main" id="{A49F006A-263E-B749-84F7-45EC0200E53B}"/>
                  </a:ext>
                </a:extLst>
              </p:cNvPr>
              <p:cNvSpPr/>
              <p:nvPr/>
            </p:nvSpPr>
            <p:spPr>
              <a:xfrm>
                <a:off x="7172959" y="0"/>
                <a:ext cx="1524001" cy="508000"/>
              </a:xfrm>
              <a:prstGeom prst="rect">
                <a:avLst/>
              </a:prstGeom>
              <a:solidFill>
                <a:srgbClr val="313131">
                  <a:alpha val="80000"/>
                </a:srgbClr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584200">
                  <a:lnSpc>
                    <a:spcPct val="100000"/>
                  </a:lnSpc>
                  <a:spcBef>
                    <a:spcPts val="0"/>
                  </a:spcBef>
                  <a:defRPr sz="1500" cap="all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pPr algn="ctr"/>
                <a:r>
                  <a:rPr lang="de-DE" sz="1400" cap="none">
                    <a:latin typeface="Calibri" panose="020F0502020204030204" pitchFamily="34" charset="0"/>
                    <a:cs typeface="Calibri" panose="020F0502020204030204" pitchFamily="34" charset="0"/>
                  </a:rPr>
                  <a:t>May</a:t>
                </a:r>
              </a:p>
            </p:txBody>
          </p:sp>
          <p:sp>
            <p:nvSpPr>
              <p:cNvPr id="13" name="Shape 3535">
                <a:extLst>
                  <a:ext uri="{FF2B5EF4-FFF2-40B4-BE49-F238E27FC236}">
                    <a16:creationId xmlns:a16="http://schemas.microsoft.com/office/drawing/2014/main" id="{F74572F9-391D-914E-9B18-1442CC5747BA}"/>
                  </a:ext>
                </a:extLst>
              </p:cNvPr>
              <p:cNvSpPr/>
              <p:nvPr/>
            </p:nvSpPr>
            <p:spPr>
              <a:xfrm>
                <a:off x="8966200" y="0"/>
                <a:ext cx="1524000" cy="508000"/>
              </a:xfrm>
              <a:prstGeom prst="rect">
                <a:avLst/>
              </a:prstGeom>
              <a:solidFill>
                <a:srgbClr val="313131">
                  <a:alpha val="60000"/>
                </a:srgbClr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584200">
                  <a:lnSpc>
                    <a:spcPct val="100000"/>
                  </a:lnSpc>
                  <a:spcBef>
                    <a:spcPts val="0"/>
                  </a:spcBef>
                  <a:defRPr sz="1500" cap="all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pPr algn="ctr"/>
                <a:r>
                  <a:rPr lang="de-DE" sz="1400" cap="none">
                    <a:latin typeface="Calibri" panose="020F0502020204030204" pitchFamily="34" charset="0"/>
                    <a:cs typeface="Calibri" panose="020F0502020204030204" pitchFamily="34" charset="0"/>
                  </a:rPr>
                  <a:t>June</a:t>
                </a:r>
              </a:p>
            </p:txBody>
          </p:sp>
          <p:sp>
            <p:nvSpPr>
              <p:cNvPr id="14" name="Shape 3536">
                <a:extLst>
                  <a:ext uri="{FF2B5EF4-FFF2-40B4-BE49-F238E27FC236}">
                    <a16:creationId xmlns:a16="http://schemas.microsoft.com/office/drawing/2014/main" id="{9E60BD2D-E973-D848-94DA-2522289CF023}"/>
                  </a:ext>
                </a:extLst>
              </p:cNvPr>
              <p:cNvSpPr/>
              <p:nvPr/>
            </p:nvSpPr>
            <p:spPr>
              <a:xfrm>
                <a:off x="0" y="0"/>
                <a:ext cx="1524000" cy="508000"/>
              </a:xfrm>
              <a:prstGeom prst="rect">
                <a:avLst/>
              </a:prstGeom>
              <a:solidFill>
                <a:srgbClr val="015092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584200">
                  <a:lnSpc>
                    <a:spcPct val="100000"/>
                  </a:lnSpc>
                  <a:spcBef>
                    <a:spcPts val="0"/>
                  </a:spcBef>
                  <a:defRPr sz="1500" cap="all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pPr algn="ctr"/>
                <a:r>
                  <a:rPr lang="de-DE" sz="1400" cap="none" err="1">
                    <a:latin typeface="Calibri" panose="020F0502020204030204" pitchFamily="34" charset="0"/>
                    <a:cs typeface="Calibri" panose="020F0502020204030204" pitchFamily="34" charset="0"/>
                  </a:rPr>
                  <a:t>January</a:t>
                </a:r>
                <a:endParaRPr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8" name="Shape 3538">
              <a:extLst>
                <a:ext uri="{FF2B5EF4-FFF2-40B4-BE49-F238E27FC236}">
                  <a16:creationId xmlns:a16="http://schemas.microsoft.com/office/drawing/2014/main" id="{A6354215-87B2-714D-B863-6578DB1C0933}"/>
                </a:ext>
              </a:extLst>
            </p:cNvPr>
            <p:cNvSpPr/>
            <p:nvPr/>
          </p:nvSpPr>
          <p:spPr>
            <a:xfrm>
              <a:off x="608959" y="359738"/>
              <a:ext cx="493135" cy="8882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>
                  <a:solidFill>
                    <a:srgbClr val="3484C9"/>
                  </a:solidFill>
                </a:defRPr>
              </a:lvl1pPr>
            </a:lstStyle>
            <a:p>
              <a:r>
                <a:rPr sz="2400">
                  <a:solidFill>
                    <a:srgbClr val="01509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05</a:t>
              </a:r>
            </a:p>
          </p:txBody>
        </p:sp>
      </p:grpSp>
      <p:sp>
        <p:nvSpPr>
          <p:cNvPr id="20" name="Shape 3538">
            <a:extLst>
              <a:ext uri="{FF2B5EF4-FFF2-40B4-BE49-F238E27FC236}">
                <a16:creationId xmlns:a16="http://schemas.microsoft.com/office/drawing/2014/main" id="{35FD298D-674A-CC48-8F61-37BFAA2B6DB3}"/>
              </a:ext>
            </a:extLst>
          </p:cNvPr>
          <p:cNvSpPr/>
          <p:nvPr userDrawn="1"/>
        </p:nvSpPr>
        <p:spPr>
          <a:xfrm>
            <a:off x="2920857" y="3136102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lang="de-DE" sz="240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</a:t>
            </a:r>
            <a:endParaRPr sz="2400">
              <a:solidFill>
                <a:srgbClr val="0150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Shape 3538">
            <a:extLst>
              <a:ext uri="{FF2B5EF4-FFF2-40B4-BE49-F238E27FC236}">
                <a16:creationId xmlns:a16="http://schemas.microsoft.com/office/drawing/2014/main" id="{7B384765-BFC7-8A40-914E-EB681AEE534B}"/>
              </a:ext>
            </a:extLst>
          </p:cNvPr>
          <p:cNvSpPr/>
          <p:nvPr userDrawn="1"/>
        </p:nvSpPr>
        <p:spPr>
          <a:xfrm>
            <a:off x="7061317" y="2606675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lang="de-DE" sz="240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</a:t>
            </a:r>
            <a:endParaRPr sz="2400">
              <a:solidFill>
                <a:srgbClr val="0150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Shape 3538">
            <a:extLst>
              <a:ext uri="{FF2B5EF4-FFF2-40B4-BE49-F238E27FC236}">
                <a16:creationId xmlns:a16="http://schemas.microsoft.com/office/drawing/2014/main" id="{AE2700E5-E78F-094F-96E0-403DD94E3ECA}"/>
              </a:ext>
            </a:extLst>
          </p:cNvPr>
          <p:cNvSpPr/>
          <p:nvPr userDrawn="1"/>
        </p:nvSpPr>
        <p:spPr>
          <a:xfrm>
            <a:off x="3640937" y="5319539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lang="de-DE" sz="240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09</a:t>
            </a:r>
            <a:endParaRPr sz="2400">
              <a:solidFill>
                <a:srgbClr val="0150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Shape 3538">
            <a:extLst>
              <a:ext uri="{FF2B5EF4-FFF2-40B4-BE49-F238E27FC236}">
                <a16:creationId xmlns:a16="http://schemas.microsoft.com/office/drawing/2014/main" id="{D2168131-C3E9-2642-AC6A-FD9DF04C35DF}"/>
              </a:ext>
            </a:extLst>
          </p:cNvPr>
          <p:cNvSpPr/>
          <p:nvPr userDrawn="1"/>
        </p:nvSpPr>
        <p:spPr>
          <a:xfrm>
            <a:off x="5945193" y="4771926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lang="de-DE" sz="240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</a:t>
            </a:r>
            <a:endParaRPr sz="2400">
              <a:solidFill>
                <a:srgbClr val="0150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Shape 3539">
            <a:extLst>
              <a:ext uri="{FF2B5EF4-FFF2-40B4-BE49-F238E27FC236}">
                <a16:creationId xmlns:a16="http://schemas.microsoft.com/office/drawing/2014/main" id="{9070C1F2-9150-574A-80C7-16A9A88CD69A}"/>
              </a:ext>
            </a:extLst>
          </p:cNvPr>
          <p:cNvSpPr/>
          <p:nvPr userDrawn="1"/>
        </p:nvSpPr>
        <p:spPr>
          <a:xfrm>
            <a:off x="2748663" y="2380866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  <p:sp>
        <p:nvSpPr>
          <p:cNvPr id="25" name="Shape 3539">
            <a:extLst>
              <a:ext uri="{FF2B5EF4-FFF2-40B4-BE49-F238E27FC236}">
                <a16:creationId xmlns:a16="http://schemas.microsoft.com/office/drawing/2014/main" id="{F165BDCC-DA70-EC46-9626-3AB83AF24553}"/>
              </a:ext>
            </a:extLst>
          </p:cNvPr>
          <p:cNvSpPr/>
          <p:nvPr userDrawn="1"/>
        </p:nvSpPr>
        <p:spPr>
          <a:xfrm>
            <a:off x="7484962" y="2622989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  <p:sp>
        <p:nvSpPr>
          <p:cNvPr id="26" name="Shape 3539">
            <a:extLst>
              <a:ext uri="{FF2B5EF4-FFF2-40B4-BE49-F238E27FC236}">
                <a16:creationId xmlns:a16="http://schemas.microsoft.com/office/drawing/2014/main" id="{79E6AE81-3957-014F-ADD0-951A098602AC}"/>
              </a:ext>
            </a:extLst>
          </p:cNvPr>
          <p:cNvSpPr/>
          <p:nvPr userDrawn="1"/>
        </p:nvSpPr>
        <p:spPr>
          <a:xfrm>
            <a:off x="3374198" y="3154499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  <p:sp>
        <p:nvSpPr>
          <p:cNvPr id="27" name="Shape 3539">
            <a:extLst>
              <a:ext uri="{FF2B5EF4-FFF2-40B4-BE49-F238E27FC236}">
                <a16:creationId xmlns:a16="http://schemas.microsoft.com/office/drawing/2014/main" id="{4CDDE768-FC4E-754B-8160-BC3805C4D230}"/>
              </a:ext>
            </a:extLst>
          </p:cNvPr>
          <p:cNvSpPr/>
          <p:nvPr userDrawn="1"/>
        </p:nvSpPr>
        <p:spPr>
          <a:xfrm>
            <a:off x="4061660" y="5339645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  <p:sp>
        <p:nvSpPr>
          <p:cNvPr id="28" name="Shape 3539">
            <a:extLst>
              <a:ext uri="{FF2B5EF4-FFF2-40B4-BE49-F238E27FC236}">
                <a16:creationId xmlns:a16="http://schemas.microsoft.com/office/drawing/2014/main" id="{FCEA35DC-17D6-1745-9FC7-F6342C85336C}"/>
              </a:ext>
            </a:extLst>
          </p:cNvPr>
          <p:cNvSpPr/>
          <p:nvPr userDrawn="1"/>
        </p:nvSpPr>
        <p:spPr>
          <a:xfrm>
            <a:off x="6359164" y="4781912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74DBC328-BE55-AD7F-F699-227161C1D67D}"/>
              </a:ext>
            </a:extLst>
          </p:cNvPr>
          <p:cNvSpPr/>
          <p:nvPr userDrawn="1"/>
        </p:nvSpPr>
        <p:spPr>
          <a:xfrm flipH="1">
            <a:off x="480001" y="432000"/>
            <a:ext cx="62483" cy="72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1078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grpSp>
        <p:nvGrpSpPr>
          <p:cNvPr id="3" name="Group 3911" title="Jahres Zeitleiste Platzhalter">
            <a:extLst>
              <a:ext uri="{FF2B5EF4-FFF2-40B4-BE49-F238E27FC236}">
                <a16:creationId xmlns:a16="http://schemas.microsoft.com/office/drawing/2014/main" id="{C9AF7415-8D2A-C940-B919-D2896ED2CC76}"/>
              </a:ext>
            </a:extLst>
          </p:cNvPr>
          <p:cNvGrpSpPr/>
          <p:nvPr userDrawn="1"/>
        </p:nvGrpSpPr>
        <p:grpSpPr>
          <a:xfrm>
            <a:off x="1811524" y="2655243"/>
            <a:ext cx="7397880" cy="2749280"/>
            <a:chOff x="93735" y="581934"/>
            <a:chExt cx="10577686" cy="3930994"/>
          </a:xfrm>
        </p:grpSpPr>
        <p:grpSp>
          <p:nvGrpSpPr>
            <p:cNvPr id="4" name="Group 3892">
              <a:extLst>
                <a:ext uri="{FF2B5EF4-FFF2-40B4-BE49-F238E27FC236}">
                  <a16:creationId xmlns:a16="http://schemas.microsoft.com/office/drawing/2014/main" id="{BF9A743B-F676-5541-B47D-C0037A53680B}"/>
                </a:ext>
              </a:extLst>
            </p:cNvPr>
            <p:cNvGrpSpPr/>
            <p:nvPr/>
          </p:nvGrpSpPr>
          <p:grpSpPr>
            <a:xfrm>
              <a:off x="636627" y="581934"/>
              <a:ext cx="10034794" cy="3930994"/>
              <a:chOff x="6131" y="477113"/>
              <a:chExt cx="10034793" cy="3930992"/>
            </a:xfrm>
          </p:grpSpPr>
          <p:sp>
            <p:nvSpPr>
              <p:cNvPr id="7" name="Shape 3882">
                <a:extLst>
                  <a:ext uri="{FF2B5EF4-FFF2-40B4-BE49-F238E27FC236}">
                    <a16:creationId xmlns:a16="http://schemas.microsoft.com/office/drawing/2014/main" id="{FB374AB2-ACB5-F24F-8D5D-4E70071227EE}"/>
                  </a:ext>
                </a:extLst>
              </p:cNvPr>
              <p:cNvSpPr/>
              <p:nvPr/>
            </p:nvSpPr>
            <p:spPr>
              <a:xfrm flipV="1">
                <a:off x="4975193" y="477113"/>
                <a:ext cx="1" cy="1940560"/>
              </a:xfrm>
              <a:prstGeom prst="line">
                <a:avLst/>
              </a:prstGeom>
              <a:noFill/>
              <a:ln w="63500" cap="flat">
                <a:solidFill>
                  <a:srgbClr val="51A1D2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" name="Shape 3883">
                <a:extLst>
                  <a:ext uri="{FF2B5EF4-FFF2-40B4-BE49-F238E27FC236}">
                    <a16:creationId xmlns:a16="http://schemas.microsoft.com/office/drawing/2014/main" id="{EA1CE728-B269-1C4E-9B54-82A102A50404}"/>
                  </a:ext>
                </a:extLst>
              </p:cNvPr>
              <p:cNvSpPr/>
              <p:nvPr/>
            </p:nvSpPr>
            <p:spPr>
              <a:xfrm flipV="1">
                <a:off x="6131" y="477113"/>
                <a:ext cx="1" cy="1940560"/>
              </a:xfrm>
              <a:prstGeom prst="line">
                <a:avLst/>
              </a:prstGeom>
              <a:solidFill>
                <a:srgbClr val="015092"/>
              </a:solidFill>
              <a:ln w="63500" cap="flat">
                <a:solidFill>
                  <a:srgbClr val="015092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" name="Shape 3884">
                <a:extLst>
                  <a:ext uri="{FF2B5EF4-FFF2-40B4-BE49-F238E27FC236}">
                    <a16:creationId xmlns:a16="http://schemas.microsoft.com/office/drawing/2014/main" id="{7F9696C5-6EFA-3F44-ACCC-A640A163B09E}"/>
                  </a:ext>
                </a:extLst>
              </p:cNvPr>
              <p:cNvSpPr/>
              <p:nvPr/>
            </p:nvSpPr>
            <p:spPr>
              <a:xfrm>
                <a:off x="38737" y="2461556"/>
                <a:ext cx="9911442" cy="0"/>
              </a:xfrm>
              <a:prstGeom prst="line">
                <a:avLst/>
              </a:prstGeom>
              <a:noFill/>
              <a:ln w="63500" cap="flat">
                <a:solidFill>
                  <a:srgbClr val="313131">
                    <a:alpha val="80000"/>
                  </a:srgbClr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Shape 3886">
                <a:extLst>
                  <a:ext uri="{FF2B5EF4-FFF2-40B4-BE49-F238E27FC236}">
                    <a16:creationId xmlns:a16="http://schemas.microsoft.com/office/drawing/2014/main" id="{9F291BB0-5EAA-9348-8F11-398FB22080F8}"/>
                  </a:ext>
                </a:extLst>
              </p:cNvPr>
              <p:cNvSpPr/>
              <p:nvPr/>
            </p:nvSpPr>
            <p:spPr>
              <a:xfrm>
                <a:off x="9850422" y="2364572"/>
                <a:ext cx="190502" cy="190501"/>
              </a:xfrm>
              <a:prstGeom prst="ellipse">
                <a:avLst/>
              </a:prstGeom>
              <a:solidFill>
                <a:srgbClr val="3131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Shape 3887">
                <a:extLst>
                  <a:ext uri="{FF2B5EF4-FFF2-40B4-BE49-F238E27FC236}">
                    <a16:creationId xmlns:a16="http://schemas.microsoft.com/office/drawing/2014/main" id="{BCE477E8-F7BD-0F42-9589-05CBDFAAB18A}"/>
                  </a:ext>
                </a:extLst>
              </p:cNvPr>
              <p:cNvSpPr/>
              <p:nvPr/>
            </p:nvSpPr>
            <p:spPr>
              <a:xfrm>
                <a:off x="2411544" y="2368317"/>
                <a:ext cx="190502" cy="190501"/>
              </a:xfrm>
              <a:prstGeom prst="ellipse">
                <a:avLst/>
              </a:prstGeom>
              <a:solidFill>
                <a:srgbClr val="51A1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" name="Shape 3888">
                <a:extLst>
                  <a:ext uri="{FF2B5EF4-FFF2-40B4-BE49-F238E27FC236}">
                    <a16:creationId xmlns:a16="http://schemas.microsoft.com/office/drawing/2014/main" id="{7429753A-3C9E-B84B-BE29-D4FB586DA37E}"/>
                  </a:ext>
                </a:extLst>
              </p:cNvPr>
              <p:cNvSpPr/>
              <p:nvPr/>
            </p:nvSpPr>
            <p:spPr>
              <a:xfrm>
                <a:off x="4883584" y="2368318"/>
                <a:ext cx="190502" cy="190501"/>
              </a:xfrm>
              <a:prstGeom prst="ellipse">
                <a:avLst/>
              </a:prstGeom>
              <a:solidFill>
                <a:srgbClr val="51A1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" name="Shape 3889">
                <a:extLst>
                  <a:ext uri="{FF2B5EF4-FFF2-40B4-BE49-F238E27FC236}">
                    <a16:creationId xmlns:a16="http://schemas.microsoft.com/office/drawing/2014/main" id="{01F5BD46-1837-2445-81BC-19FA29B81F17}"/>
                  </a:ext>
                </a:extLst>
              </p:cNvPr>
              <p:cNvSpPr/>
              <p:nvPr/>
            </p:nvSpPr>
            <p:spPr>
              <a:xfrm>
                <a:off x="7368877" y="2368318"/>
                <a:ext cx="190502" cy="190501"/>
              </a:xfrm>
              <a:prstGeom prst="ellipse">
                <a:avLst/>
              </a:prstGeom>
              <a:solidFill>
                <a:srgbClr val="3131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Shape 3890">
                <a:extLst>
                  <a:ext uri="{FF2B5EF4-FFF2-40B4-BE49-F238E27FC236}">
                    <a16:creationId xmlns:a16="http://schemas.microsoft.com/office/drawing/2014/main" id="{38B19469-B9A6-8940-8470-7A36199769F8}"/>
                  </a:ext>
                </a:extLst>
              </p:cNvPr>
              <p:cNvSpPr/>
              <p:nvPr/>
            </p:nvSpPr>
            <p:spPr>
              <a:xfrm flipV="1">
                <a:off x="7451364" y="2463799"/>
                <a:ext cx="1" cy="1940560"/>
              </a:xfrm>
              <a:prstGeom prst="line">
                <a:avLst/>
              </a:prstGeom>
              <a:noFill/>
              <a:ln w="63500" cap="flat">
                <a:solidFill>
                  <a:srgbClr val="313131">
                    <a:alpha val="60000"/>
                  </a:srgbClr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" name="Shape 3891">
                <a:extLst>
                  <a:ext uri="{FF2B5EF4-FFF2-40B4-BE49-F238E27FC236}">
                    <a16:creationId xmlns:a16="http://schemas.microsoft.com/office/drawing/2014/main" id="{117DD6A9-A883-E544-9621-C8501B30B3B4}"/>
                  </a:ext>
                </a:extLst>
              </p:cNvPr>
              <p:cNvSpPr/>
              <p:nvPr/>
            </p:nvSpPr>
            <p:spPr>
              <a:xfrm flipV="1">
                <a:off x="2498616" y="2467545"/>
                <a:ext cx="1" cy="1940560"/>
              </a:xfrm>
              <a:prstGeom prst="line">
                <a:avLst/>
              </a:prstGeom>
              <a:noFill/>
              <a:ln w="63500" cap="flat">
                <a:solidFill>
                  <a:srgbClr val="51A1D2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6" name="Shape 3904">
              <a:extLst>
                <a:ext uri="{FF2B5EF4-FFF2-40B4-BE49-F238E27FC236}">
                  <a16:creationId xmlns:a16="http://schemas.microsoft.com/office/drawing/2014/main" id="{97E1DA5A-D2AC-CD4A-94FA-4070AD6EB5B4}"/>
                </a:ext>
              </a:extLst>
            </p:cNvPr>
            <p:cNvSpPr/>
            <p:nvPr/>
          </p:nvSpPr>
          <p:spPr>
            <a:xfrm>
              <a:off x="93735" y="1997149"/>
              <a:ext cx="1116503" cy="1116503"/>
            </a:xfrm>
            <a:prstGeom prst="ellipse">
              <a:avLst/>
            </a:prstGeom>
            <a:solidFill>
              <a:srgbClr val="015092"/>
            </a:solidFill>
            <a:ln w="12700" cap="flat">
              <a:solidFill>
                <a:srgbClr val="015092"/>
              </a:solidFill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2500" cap="all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pPr algn="ctr"/>
              <a:r>
                <a:rPr sz="1400" b="1">
                  <a:latin typeface="Calibri" panose="020F0502020204030204" pitchFamily="34" charset="0"/>
                  <a:cs typeface="Calibri" panose="020F0502020204030204" pitchFamily="34" charset="0"/>
                </a:rPr>
                <a:t>Start</a:t>
              </a:r>
            </a:p>
          </p:txBody>
        </p:sp>
      </p:grpSp>
      <p:sp>
        <p:nvSpPr>
          <p:cNvPr id="16" name="Shape 3899">
            <a:extLst>
              <a:ext uri="{FF2B5EF4-FFF2-40B4-BE49-F238E27FC236}">
                <a16:creationId xmlns:a16="http://schemas.microsoft.com/office/drawing/2014/main" id="{1C04B757-37FD-8344-9AF0-04B08289508A}"/>
              </a:ext>
            </a:extLst>
          </p:cNvPr>
          <p:cNvSpPr/>
          <p:nvPr userDrawn="1"/>
        </p:nvSpPr>
        <p:spPr>
          <a:xfrm>
            <a:off x="5500456" y="4177891"/>
            <a:ext cx="555807" cy="2055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de-DE"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</a:t>
            </a:r>
            <a:endParaRPr sz="1400" b="1">
              <a:solidFill>
                <a:srgbClr val="31313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Shape 3899">
            <a:extLst>
              <a:ext uri="{FF2B5EF4-FFF2-40B4-BE49-F238E27FC236}">
                <a16:creationId xmlns:a16="http://schemas.microsoft.com/office/drawing/2014/main" id="{68276EE8-CA57-2346-9CCF-A025AFF6855B}"/>
              </a:ext>
            </a:extLst>
          </p:cNvPr>
          <p:cNvSpPr/>
          <p:nvPr userDrawn="1"/>
        </p:nvSpPr>
        <p:spPr>
          <a:xfrm>
            <a:off x="8958826" y="4177891"/>
            <a:ext cx="488973" cy="2055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de-DE"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</a:t>
            </a:r>
            <a:endParaRPr sz="1400" b="1">
              <a:solidFill>
                <a:srgbClr val="31313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Shape 3899">
            <a:extLst>
              <a:ext uri="{FF2B5EF4-FFF2-40B4-BE49-F238E27FC236}">
                <a16:creationId xmlns:a16="http://schemas.microsoft.com/office/drawing/2014/main" id="{23DE72D4-878E-2144-A9D3-A42389C2E721}"/>
              </a:ext>
            </a:extLst>
          </p:cNvPr>
          <p:cNvSpPr/>
          <p:nvPr userDrawn="1"/>
        </p:nvSpPr>
        <p:spPr>
          <a:xfrm>
            <a:off x="3746385" y="3735364"/>
            <a:ext cx="549411" cy="2055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de-DE"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</a:t>
            </a:r>
            <a:endParaRPr sz="1400" b="1">
              <a:solidFill>
                <a:srgbClr val="31313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Shape 3899">
            <a:extLst>
              <a:ext uri="{FF2B5EF4-FFF2-40B4-BE49-F238E27FC236}">
                <a16:creationId xmlns:a16="http://schemas.microsoft.com/office/drawing/2014/main" id="{6FE0A369-2E74-4C41-9332-CEA1A3F8CAA5}"/>
              </a:ext>
            </a:extLst>
          </p:cNvPr>
          <p:cNvSpPr/>
          <p:nvPr userDrawn="1"/>
        </p:nvSpPr>
        <p:spPr>
          <a:xfrm>
            <a:off x="7204755" y="3735364"/>
            <a:ext cx="566327" cy="2055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en-US"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endParaRPr sz="1400" b="1">
              <a:solidFill>
                <a:srgbClr val="31313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Shape 3538">
            <a:extLst>
              <a:ext uri="{FF2B5EF4-FFF2-40B4-BE49-F238E27FC236}">
                <a16:creationId xmlns:a16="http://schemas.microsoft.com/office/drawing/2014/main" id="{6218F089-DA01-8A49-B7EB-18202B0E694E}"/>
              </a:ext>
            </a:extLst>
          </p:cNvPr>
          <p:cNvSpPr/>
          <p:nvPr userDrawn="1"/>
        </p:nvSpPr>
        <p:spPr>
          <a:xfrm>
            <a:off x="5819509" y="2475684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lang="de-DE" sz="240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endParaRPr sz="2400">
              <a:solidFill>
                <a:srgbClr val="0150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Shape 3538">
            <a:extLst>
              <a:ext uri="{FF2B5EF4-FFF2-40B4-BE49-F238E27FC236}">
                <a16:creationId xmlns:a16="http://schemas.microsoft.com/office/drawing/2014/main" id="{3ACB3470-0EB9-4B42-869A-F6D9D2389C11}"/>
              </a:ext>
            </a:extLst>
          </p:cNvPr>
          <p:cNvSpPr/>
          <p:nvPr userDrawn="1"/>
        </p:nvSpPr>
        <p:spPr>
          <a:xfrm>
            <a:off x="4055313" y="5103515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sz="240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de-DE" sz="240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endParaRPr sz="2400">
              <a:solidFill>
                <a:srgbClr val="0150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Shape 3538">
            <a:extLst>
              <a:ext uri="{FF2B5EF4-FFF2-40B4-BE49-F238E27FC236}">
                <a16:creationId xmlns:a16="http://schemas.microsoft.com/office/drawing/2014/main" id="{BD2E93CF-7EB0-1D44-8FE8-B42CB15F1E38}"/>
              </a:ext>
            </a:extLst>
          </p:cNvPr>
          <p:cNvSpPr/>
          <p:nvPr userDrawn="1"/>
        </p:nvSpPr>
        <p:spPr>
          <a:xfrm>
            <a:off x="7547701" y="5103515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lang="de-DE" sz="240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endParaRPr sz="2400">
              <a:solidFill>
                <a:srgbClr val="0150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Shape 3538">
            <a:extLst>
              <a:ext uri="{FF2B5EF4-FFF2-40B4-BE49-F238E27FC236}">
                <a16:creationId xmlns:a16="http://schemas.microsoft.com/office/drawing/2014/main" id="{1CA058CB-FB2E-7B41-9FC5-4261D2748707}"/>
              </a:ext>
            </a:extLst>
          </p:cNvPr>
          <p:cNvSpPr/>
          <p:nvPr userDrawn="1"/>
        </p:nvSpPr>
        <p:spPr>
          <a:xfrm>
            <a:off x="2308791" y="2475684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sz="240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05</a:t>
            </a:r>
          </a:p>
        </p:txBody>
      </p:sp>
      <p:sp>
        <p:nvSpPr>
          <p:cNvPr id="24" name="Shape 3539">
            <a:extLst>
              <a:ext uri="{FF2B5EF4-FFF2-40B4-BE49-F238E27FC236}">
                <a16:creationId xmlns:a16="http://schemas.microsoft.com/office/drawing/2014/main" id="{9FFAAAAB-BD81-254B-BB85-D3B92CADBECE}"/>
              </a:ext>
            </a:extLst>
          </p:cNvPr>
          <p:cNvSpPr/>
          <p:nvPr userDrawn="1"/>
        </p:nvSpPr>
        <p:spPr>
          <a:xfrm>
            <a:off x="2727791" y="2465838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  <p:sp>
        <p:nvSpPr>
          <p:cNvPr id="25" name="Inhaltsplatzhalter 1">
            <a:extLst>
              <a:ext uri="{FF2B5EF4-FFF2-40B4-BE49-F238E27FC236}">
                <a16:creationId xmlns:a16="http://schemas.microsoft.com/office/drawing/2014/main" id="{A948F616-4F52-274D-9802-62F7B100D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051" y="801295"/>
            <a:ext cx="11617325" cy="698184"/>
          </a:xfrm>
        </p:spPr>
        <p:txBody>
          <a:bodyPr>
            <a:normAutofit/>
          </a:bodyPr>
          <a:lstStyle/>
          <a:p>
            <a:r>
              <a:rPr lang="de-DE" b="1">
                <a:solidFill>
                  <a:srgbClr val="0F218B"/>
                </a:solidFill>
              </a:rPr>
              <a:t>Headline 3 – Edit </a:t>
            </a:r>
            <a:r>
              <a:rPr lang="de-DE" b="1" err="1">
                <a:solidFill>
                  <a:srgbClr val="0F218B"/>
                </a:solidFill>
              </a:rPr>
              <a:t>text</a:t>
            </a:r>
            <a:r>
              <a:rPr lang="de-DE" b="1">
                <a:solidFill>
                  <a:srgbClr val="0F218B"/>
                </a:solidFill>
              </a:rPr>
              <a:t> </a:t>
            </a:r>
            <a:r>
              <a:rPr lang="de-DE" b="1" err="1">
                <a:solidFill>
                  <a:srgbClr val="0F218B"/>
                </a:solidFill>
              </a:rPr>
              <a:t>here</a:t>
            </a:r>
            <a:r>
              <a:rPr lang="de-DE" b="1">
                <a:solidFill>
                  <a:srgbClr val="0F218B"/>
                </a:solidFill>
              </a:rPr>
              <a:t>.</a:t>
            </a:r>
            <a:endParaRPr lang="de-DE" b="1" i="1">
              <a:solidFill>
                <a:srgbClr val="0F218B"/>
              </a:solidFill>
            </a:endParaRPr>
          </a:p>
        </p:txBody>
      </p:sp>
      <p:sp>
        <p:nvSpPr>
          <p:cNvPr id="26" name="Shape 3539">
            <a:extLst>
              <a:ext uri="{FF2B5EF4-FFF2-40B4-BE49-F238E27FC236}">
                <a16:creationId xmlns:a16="http://schemas.microsoft.com/office/drawing/2014/main" id="{32B242B5-D413-7245-BEA1-FE249884F79E}"/>
              </a:ext>
            </a:extLst>
          </p:cNvPr>
          <p:cNvSpPr/>
          <p:nvPr userDrawn="1"/>
        </p:nvSpPr>
        <p:spPr>
          <a:xfrm>
            <a:off x="6188917" y="2443752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  <p:sp>
        <p:nvSpPr>
          <p:cNvPr id="27" name="Shape 3539">
            <a:extLst>
              <a:ext uri="{FF2B5EF4-FFF2-40B4-BE49-F238E27FC236}">
                <a16:creationId xmlns:a16="http://schemas.microsoft.com/office/drawing/2014/main" id="{44E594EA-C5DC-8D44-884B-A44AA0741311}"/>
              </a:ext>
            </a:extLst>
          </p:cNvPr>
          <p:cNvSpPr/>
          <p:nvPr userDrawn="1"/>
        </p:nvSpPr>
        <p:spPr>
          <a:xfrm>
            <a:off x="4501613" y="5134372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  <p:sp>
        <p:nvSpPr>
          <p:cNvPr id="28" name="Shape 3539">
            <a:extLst>
              <a:ext uri="{FF2B5EF4-FFF2-40B4-BE49-F238E27FC236}">
                <a16:creationId xmlns:a16="http://schemas.microsoft.com/office/drawing/2014/main" id="{6F33F5F3-AC6F-7047-9582-A2C841E188AD}"/>
              </a:ext>
            </a:extLst>
          </p:cNvPr>
          <p:cNvSpPr/>
          <p:nvPr userDrawn="1"/>
        </p:nvSpPr>
        <p:spPr>
          <a:xfrm>
            <a:off x="7962739" y="5112286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DA27FE38-B153-21B4-E328-7C0218D5BE9A}"/>
              </a:ext>
            </a:extLst>
          </p:cNvPr>
          <p:cNvSpPr/>
          <p:nvPr userDrawn="1"/>
        </p:nvSpPr>
        <p:spPr>
          <a:xfrm flipH="1">
            <a:off x="480001" y="432000"/>
            <a:ext cx="62483" cy="72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560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sp>
        <p:nvSpPr>
          <p:cNvPr id="3" name="Inhaltsplatzhalter 10">
            <a:extLst>
              <a:ext uri="{FF2B5EF4-FFF2-40B4-BE49-F238E27FC236}">
                <a16:creationId xmlns:a16="http://schemas.microsoft.com/office/drawing/2014/main" id="{E54CE07E-D134-8945-B928-3A2AD7482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159" y="820513"/>
            <a:ext cx="11606646" cy="698594"/>
          </a:xfrm>
        </p:spPr>
        <p:txBody>
          <a:bodyPr>
            <a:normAutofit/>
          </a:bodyPr>
          <a:lstStyle/>
          <a:p>
            <a:r>
              <a:rPr lang="de-DE">
                <a:solidFill>
                  <a:srgbClr val="0F218B"/>
                </a:solidFill>
              </a:rPr>
              <a:t>Headline 3 – These SmartArt </a:t>
            </a:r>
            <a:r>
              <a:rPr lang="de-DE" err="1">
                <a:solidFill>
                  <a:srgbClr val="0F218B"/>
                </a:solidFill>
              </a:rPr>
              <a:t>charts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can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be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edited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directly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by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clicking</a:t>
            </a:r>
            <a:r>
              <a:rPr lang="de-DE">
                <a:solidFill>
                  <a:srgbClr val="0F218B"/>
                </a:solidFill>
              </a:rPr>
              <a:t> in </a:t>
            </a:r>
            <a:r>
              <a:rPr lang="de-DE" err="1">
                <a:solidFill>
                  <a:srgbClr val="0F218B"/>
                </a:solidFill>
              </a:rPr>
              <a:t>the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elements</a:t>
            </a:r>
            <a:r>
              <a:rPr lang="de-DE">
                <a:solidFill>
                  <a:srgbClr val="0F218B"/>
                </a:solidFill>
              </a:rPr>
              <a:t>, </a:t>
            </a:r>
            <a:r>
              <a:rPr lang="de-DE" err="1">
                <a:solidFill>
                  <a:srgbClr val="0F218B"/>
                </a:solidFill>
              </a:rPr>
              <a:t>then</a:t>
            </a:r>
            <a:r>
              <a:rPr lang="de-DE">
                <a:solidFill>
                  <a:srgbClr val="0F218B"/>
                </a:solidFill>
              </a:rPr>
              <a:t> on SmartArt-Tools</a:t>
            </a:r>
          </a:p>
        </p:txBody>
      </p:sp>
      <p:graphicFrame>
        <p:nvGraphicFramePr>
          <p:cNvPr id="4" name="Diagramm 4" title="SmartArt-Grafik Platzhalter">
            <a:extLst>
              <a:ext uri="{FF2B5EF4-FFF2-40B4-BE49-F238E27FC236}">
                <a16:creationId xmlns:a16="http://schemas.microsoft.com/office/drawing/2014/main" id="{3D20D492-DCEB-1548-9F8A-4D5C573DEF13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4051202203"/>
              </p:ext>
            </p:extLst>
          </p:nvPr>
        </p:nvGraphicFramePr>
        <p:xfrm>
          <a:off x="382588" y="2384884"/>
          <a:ext cx="11522075" cy="3059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hteck 1">
            <a:extLst>
              <a:ext uri="{FF2B5EF4-FFF2-40B4-BE49-F238E27FC236}">
                <a16:creationId xmlns:a16="http://schemas.microsoft.com/office/drawing/2014/main" id="{1B46C4B6-DD4F-DB43-6870-EE5A9E292A98}"/>
              </a:ext>
            </a:extLst>
          </p:cNvPr>
          <p:cNvSpPr/>
          <p:nvPr userDrawn="1"/>
        </p:nvSpPr>
        <p:spPr>
          <a:xfrm flipH="1">
            <a:off x="480001" y="432000"/>
            <a:ext cx="62483" cy="72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5072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ENTSO-E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5">
            <a:extLst>
              <a:ext uri="{FF2B5EF4-FFF2-40B4-BE49-F238E27FC236}">
                <a16:creationId xmlns:a16="http://schemas.microsoft.com/office/drawing/2014/main" id="{2969A1AE-602A-4090-9F07-9C4BA829B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5600" y="2780928"/>
            <a:ext cx="11617788" cy="936104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err="1"/>
              <a:t>Thank</a:t>
            </a:r>
            <a:r>
              <a:rPr lang="de-DE"/>
              <a:t> </a:t>
            </a:r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very</a:t>
            </a:r>
            <a:r>
              <a:rPr lang="de-DE"/>
              <a:t> </a:t>
            </a:r>
            <a:r>
              <a:rPr lang="de-DE" err="1"/>
              <a:t>much</a:t>
            </a:r>
            <a:r>
              <a:rPr lang="de-DE"/>
              <a:t> </a:t>
            </a:r>
            <a:r>
              <a:rPr lang="de-DE" err="1"/>
              <a:t>for</a:t>
            </a:r>
            <a:r>
              <a:rPr lang="de-DE"/>
              <a:t> </a:t>
            </a:r>
            <a:r>
              <a:rPr lang="de-DE" err="1"/>
              <a:t>your</a:t>
            </a:r>
            <a:r>
              <a:rPr lang="de-DE"/>
              <a:t> </a:t>
            </a:r>
            <a:r>
              <a:rPr lang="de-DE" err="1"/>
              <a:t>attention</a:t>
            </a:r>
            <a:r>
              <a:rPr lang="de-DE"/>
              <a:t> 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1861F9F2-76C8-4F48-8268-83B650B0BBDB}"/>
              </a:ext>
            </a:extLst>
          </p:cNvPr>
          <p:cNvSpPr/>
          <p:nvPr userDrawn="1"/>
        </p:nvSpPr>
        <p:spPr>
          <a:xfrm flipH="1">
            <a:off x="480001" y="432000"/>
            <a:ext cx="62483" cy="72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3010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ENTSO-E Thank you slide_val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5">
            <a:extLst>
              <a:ext uri="{FF2B5EF4-FFF2-40B4-BE49-F238E27FC236}">
                <a16:creationId xmlns:a16="http://schemas.microsoft.com/office/drawing/2014/main" id="{2969A1AE-602A-4090-9F07-9C4BA829B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134634"/>
            <a:ext cx="11426825" cy="936104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ctr"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err="1"/>
              <a:t>Thank</a:t>
            </a:r>
            <a:r>
              <a:rPr lang="de-DE"/>
              <a:t> </a:t>
            </a:r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very</a:t>
            </a:r>
            <a:r>
              <a:rPr lang="de-DE"/>
              <a:t> </a:t>
            </a:r>
            <a:r>
              <a:rPr lang="de-DE" err="1"/>
              <a:t>much</a:t>
            </a:r>
            <a:r>
              <a:rPr lang="de-DE"/>
              <a:t> </a:t>
            </a:r>
            <a:r>
              <a:rPr lang="de-DE" err="1"/>
              <a:t>for</a:t>
            </a:r>
            <a:r>
              <a:rPr lang="de-DE"/>
              <a:t> </a:t>
            </a:r>
            <a:r>
              <a:rPr lang="de-DE" err="1"/>
              <a:t>your</a:t>
            </a:r>
            <a:r>
              <a:rPr lang="de-DE"/>
              <a:t> </a:t>
            </a:r>
            <a:r>
              <a:rPr lang="de-DE" err="1"/>
              <a:t>attention</a:t>
            </a:r>
            <a:r>
              <a:rPr lang="de-DE"/>
              <a:t>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D053C00-E906-E444-8E28-BAE1FF9E76D0}"/>
              </a:ext>
            </a:extLst>
          </p:cNvPr>
          <p:cNvSpPr txBox="1">
            <a:spLocks/>
          </p:cNvSpPr>
          <p:nvPr userDrawn="1"/>
        </p:nvSpPr>
        <p:spPr>
          <a:xfrm>
            <a:off x="382587" y="1186850"/>
            <a:ext cx="11426825" cy="6318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800" b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Our values define who we are, what we stand for and how we behave.</a:t>
            </a:r>
          </a:p>
          <a:p>
            <a:pPr algn="ctr"/>
            <a:r>
              <a:rPr lang="en-IE" sz="1800" b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all play a part in bringing them to life</a:t>
            </a:r>
            <a:r>
              <a:rPr lang="en-IE" sz="2000" b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ctr"/>
            <a:r>
              <a:rPr lang="en-IE" sz="2000" b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IE" sz="1050" b="0">
              <a:solidFill>
                <a:schemeClr val="tx1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el 5">
            <a:extLst>
              <a:ext uri="{FF2B5EF4-FFF2-40B4-BE49-F238E27FC236}">
                <a16:creationId xmlns:a16="http://schemas.microsoft.com/office/drawing/2014/main" id="{7550E8E7-BAB3-40B9-AB4C-F3ABA9592AFF}"/>
              </a:ext>
            </a:extLst>
          </p:cNvPr>
          <p:cNvSpPr txBox="1">
            <a:spLocks/>
          </p:cNvSpPr>
          <p:nvPr userDrawn="1"/>
        </p:nvSpPr>
        <p:spPr>
          <a:xfrm>
            <a:off x="286875" y="5533432"/>
            <a:ext cx="11617788" cy="631871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ctr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/>
              <a:t>We are ENTSO-E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0B34F4F-2938-408E-99E5-B9481D786209}"/>
              </a:ext>
            </a:extLst>
          </p:cNvPr>
          <p:cNvSpPr txBox="1">
            <a:spLocks/>
          </p:cNvSpPr>
          <p:nvPr userDrawn="1"/>
        </p:nvSpPr>
        <p:spPr>
          <a:xfrm>
            <a:off x="1201008" y="3357232"/>
            <a:ext cx="1440000" cy="2160000"/>
          </a:xfrm>
          <a:prstGeom prst="rect">
            <a:avLst/>
          </a:prstGeom>
          <a:solidFill>
            <a:srgbClr val="009992"/>
          </a:solidFill>
        </p:spPr>
        <p:txBody>
          <a:bodyPr vert="horz" lIns="91440" tIns="79200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200" b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deliver to the highest standards. We provide an environment in which people can develop to their full potential.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1A3B0E4-3084-4984-B778-6DEE61707D69}"/>
              </a:ext>
            </a:extLst>
          </p:cNvPr>
          <p:cNvSpPr txBox="1">
            <a:spLocks/>
          </p:cNvSpPr>
          <p:nvPr userDrawn="1"/>
        </p:nvSpPr>
        <p:spPr>
          <a:xfrm>
            <a:off x="1201009" y="3396074"/>
            <a:ext cx="1440000" cy="479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800" b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EXCELLENCE</a:t>
            </a:r>
            <a:endParaRPr lang="en-IE" sz="1050" b="1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82D4A0DE-6C67-44B0-B22A-C0A05BBC69FC}"/>
              </a:ext>
            </a:extLst>
          </p:cNvPr>
          <p:cNvGrpSpPr/>
          <p:nvPr userDrawn="1"/>
        </p:nvGrpSpPr>
        <p:grpSpPr>
          <a:xfrm>
            <a:off x="1376411" y="2083344"/>
            <a:ext cx="1089193" cy="1118842"/>
            <a:chOff x="1478254" y="1759825"/>
            <a:chExt cx="1089193" cy="1118842"/>
          </a:xfrm>
        </p:grpSpPr>
        <p:sp>
          <p:nvSpPr>
            <p:cNvPr id="2" name="Ellipse 1">
              <a:extLst>
                <a:ext uri="{FF2B5EF4-FFF2-40B4-BE49-F238E27FC236}">
                  <a16:creationId xmlns:a16="http://schemas.microsoft.com/office/drawing/2014/main" id="{EF03CA22-6B13-49DE-A795-8B07042FA0BE}"/>
                </a:ext>
              </a:extLst>
            </p:cNvPr>
            <p:cNvSpPr/>
            <p:nvPr userDrawn="1"/>
          </p:nvSpPr>
          <p:spPr>
            <a:xfrm>
              <a:off x="1487447" y="1759825"/>
              <a:ext cx="1080000" cy="1080000"/>
            </a:xfrm>
            <a:prstGeom prst="ellipse">
              <a:avLst/>
            </a:prstGeom>
            <a:noFill/>
            <a:ln w="603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161B2F95-9B35-4040-81B2-ACDE054BDD8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8254" y="1798667"/>
              <a:ext cx="1080000" cy="1080000"/>
            </a:xfrm>
            <a:prstGeom prst="rect">
              <a:avLst/>
            </a:prstGeom>
          </p:spPr>
        </p:pic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E81CF4DD-25A2-40F4-952B-66B4466BBD93}"/>
              </a:ext>
            </a:extLst>
          </p:cNvPr>
          <p:cNvSpPr txBox="1">
            <a:spLocks/>
          </p:cNvSpPr>
          <p:nvPr userDrawn="1"/>
        </p:nvSpPr>
        <p:spPr>
          <a:xfrm>
            <a:off x="3287689" y="3357232"/>
            <a:ext cx="1440000" cy="2160000"/>
          </a:xfrm>
          <a:prstGeom prst="rect">
            <a:avLst/>
          </a:prstGeom>
          <a:solidFill>
            <a:srgbClr val="009992"/>
          </a:solidFill>
        </p:spPr>
        <p:txBody>
          <a:bodyPr vert="horz" lIns="91440" tIns="79200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200" b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trust each other, we are transparent and we empower people. We respect diversity.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3B85503-5C78-444D-B346-AB59AA416AC8}"/>
              </a:ext>
            </a:extLst>
          </p:cNvPr>
          <p:cNvSpPr txBox="1">
            <a:spLocks/>
          </p:cNvSpPr>
          <p:nvPr userDrawn="1"/>
        </p:nvSpPr>
        <p:spPr>
          <a:xfrm>
            <a:off x="3287688" y="3396074"/>
            <a:ext cx="1440000" cy="479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800" b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TRUST</a:t>
            </a:r>
            <a:endParaRPr lang="en-IE" sz="1050" b="1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B5475377-A926-4847-B972-EA12DF6C0701}"/>
              </a:ext>
            </a:extLst>
          </p:cNvPr>
          <p:cNvGrpSpPr/>
          <p:nvPr userDrawn="1"/>
        </p:nvGrpSpPr>
        <p:grpSpPr>
          <a:xfrm>
            <a:off x="3463091" y="2083344"/>
            <a:ext cx="1089193" cy="1118842"/>
            <a:chOff x="1478254" y="1759825"/>
            <a:chExt cx="1089193" cy="1118842"/>
          </a:xfrm>
        </p:grpSpPr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13BB04B6-217B-499D-8F98-894FB375B2F9}"/>
                </a:ext>
              </a:extLst>
            </p:cNvPr>
            <p:cNvSpPr/>
            <p:nvPr userDrawn="1"/>
          </p:nvSpPr>
          <p:spPr>
            <a:xfrm>
              <a:off x="1487447" y="1759825"/>
              <a:ext cx="1080000" cy="1080000"/>
            </a:xfrm>
            <a:prstGeom prst="ellipse">
              <a:avLst/>
            </a:prstGeom>
            <a:noFill/>
            <a:ln w="603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2760D55D-13ED-4E94-966A-95F1236892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78254" y="1798667"/>
              <a:ext cx="1080000" cy="1080000"/>
            </a:xfrm>
            <a:prstGeom prst="rect">
              <a:avLst/>
            </a:prstGeom>
          </p:spPr>
        </p:pic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id="{E979720F-B102-477C-A18C-F42F69F7B3FA}"/>
              </a:ext>
            </a:extLst>
          </p:cNvPr>
          <p:cNvSpPr txBox="1">
            <a:spLocks/>
          </p:cNvSpPr>
          <p:nvPr userDrawn="1"/>
        </p:nvSpPr>
        <p:spPr>
          <a:xfrm>
            <a:off x="5376001" y="3357232"/>
            <a:ext cx="1440000" cy="2160000"/>
          </a:xfrm>
          <a:prstGeom prst="rect">
            <a:avLst/>
          </a:prstGeom>
          <a:solidFill>
            <a:srgbClr val="009992"/>
          </a:solidFill>
        </p:spPr>
        <p:txBody>
          <a:bodyPr vert="horz" lIns="91440" tIns="79200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200" b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act in the interest of </a:t>
            </a:r>
            <a:br>
              <a:rPr lang="en-IE" sz="1200" b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E" sz="1200" b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ENTSO-E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EDA1B90-9F8A-4C63-B8FF-D940062EC4C4}"/>
              </a:ext>
            </a:extLst>
          </p:cNvPr>
          <p:cNvSpPr txBox="1">
            <a:spLocks/>
          </p:cNvSpPr>
          <p:nvPr userDrawn="1"/>
        </p:nvSpPr>
        <p:spPr>
          <a:xfrm>
            <a:off x="5376000" y="3396074"/>
            <a:ext cx="1440000" cy="479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800" b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INTEGRITY</a:t>
            </a:r>
            <a:endParaRPr lang="en-IE" sz="1050" b="1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955A5FDF-13A6-4E3F-98FC-5D8B5F750CF6}"/>
              </a:ext>
            </a:extLst>
          </p:cNvPr>
          <p:cNvGrpSpPr/>
          <p:nvPr userDrawn="1"/>
        </p:nvGrpSpPr>
        <p:grpSpPr>
          <a:xfrm>
            <a:off x="5551403" y="2024327"/>
            <a:ext cx="1089193" cy="1139017"/>
            <a:chOff x="1478254" y="1700808"/>
            <a:chExt cx="1089193" cy="1139017"/>
          </a:xfrm>
        </p:grpSpPr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7B46EB16-3C21-4C1F-96E5-A09D69B4EA5B}"/>
                </a:ext>
              </a:extLst>
            </p:cNvPr>
            <p:cNvSpPr/>
            <p:nvPr userDrawn="1"/>
          </p:nvSpPr>
          <p:spPr>
            <a:xfrm>
              <a:off x="1487447" y="1759825"/>
              <a:ext cx="1080000" cy="1080000"/>
            </a:xfrm>
            <a:prstGeom prst="ellipse">
              <a:avLst/>
            </a:prstGeom>
            <a:noFill/>
            <a:ln w="603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4B4C9A02-66CE-4BBC-A5CB-9F9670516C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78254" y="1700808"/>
              <a:ext cx="1080000" cy="1080000"/>
            </a:xfrm>
            <a:prstGeom prst="rect">
              <a:avLst/>
            </a:prstGeom>
          </p:spPr>
        </p:pic>
      </p:grpSp>
      <p:sp>
        <p:nvSpPr>
          <p:cNvPr id="22" name="Title 1">
            <a:extLst>
              <a:ext uri="{FF2B5EF4-FFF2-40B4-BE49-F238E27FC236}">
                <a16:creationId xmlns:a16="http://schemas.microsoft.com/office/drawing/2014/main" id="{2E634EBD-DFF6-43C8-9422-8F16AAB96C86}"/>
              </a:ext>
            </a:extLst>
          </p:cNvPr>
          <p:cNvSpPr txBox="1">
            <a:spLocks/>
          </p:cNvSpPr>
          <p:nvPr userDrawn="1"/>
        </p:nvSpPr>
        <p:spPr>
          <a:xfrm>
            <a:off x="7392263" y="3357232"/>
            <a:ext cx="1440000" cy="2160000"/>
          </a:xfrm>
          <a:prstGeom prst="rect">
            <a:avLst/>
          </a:prstGeom>
          <a:solidFill>
            <a:srgbClr val="009992"/>
          </a:solidFill>
        </p:spPr>
        <p:txBody>
          <a:bodyPr vert="horz" lIns="91440" tIns="79200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200" b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care about people. We work transversal and we support each other. We celebrate success.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2B8B0EDA-AFDC-4A3F-8B48-271A245E4727}"/>
              </a:ext>
            </a:extLst>
          </p:cNvPr>
          <p:cNvSpPr txBox="1">
            <a:spLocks/>
          </p:cNvSpPr>
          <p:nvPr userDrawn="1"/>
        </p:nvSpPr>
        <p:spPr>
          <a:xfrm>
            <a:off x="7392262" y="3396074"/>
            <a:ext cx="1440000" cy="479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800" b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TEAM</a:t>
            </a:r>
            <a:endParaRPr lang="en-IE" sz="1050" b="1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DB57394F-A3ED-46EA-ACEB-FE66F27FAB09}"/>
              </a:ext>
            </a:extLst>
          </p:cNvPr>
          <p:cNvGrpSpPr/>
          <p:nvPr userDrawn="1"/>
        </p:nvGrpSpPr>
        <p:grpSpPr>
          <a:xfrm>
            <a:off x="7576858" y="2080275"/>
            <a:ext cx="1080000" cy="1083069"/>
            <a:chOff x="1487447" y="1756756"/>
            <a:chExt cx="1080000" cy="1083069"/>
          </a:xfrm>
        </p:grpSpPr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047968BE-8FA5-46E6-AEB4-7BBD707663C8}"/>
                </a:ext>
              </a:extLst>
            </p:cNvPr>
            <p:cNvSpPr/>
            <p:nvPr userDrawn="1"/>
          </p:nvSpPr>
          <p:spPr>
            <a:xfrm>
              <a:off x="1487447" y="1759825"/>
              <a:ext cx="1080000" cy="1080000"/>
            </a:xfrm>
            <a:prstGeom prst="ellipse">
              <a:avLst/>
            </a:prstGeom>
            <a:noFill/>
            <a:ln w="603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6" name="Grafik 25">
              <a:extLst>
                <a:ext uri="{FF2B5EF4-FFF2-40B4-BE49-F238E27FC236}">
                  <a16:creationId xmlns:a16="http://schemas.microsoft.com/office/drawing/2014/main" id="{7EB613B2-536A-4138-AE88-6840149C7A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87447" y="1756756"/>
              <a:ext cx="1080000" cy="1080000"/>
            </a:xfrm>
            <a:prstGeom prst="rect">
              <a:avLst/>
            </a:prstGeom>
          </p:spPr>
        </p:pic>
      </p:grpSp>
      <p:sp>
        <p:nvSpPr>
          <p:cNvPr id="27" name="Title 1">
            <a:extLst>
              <a:ext uri="{FF2B5EF4-FFF2-40B4-BE49-F238E27FC236}">
                <a16:creationId xmlns:a16="http://schemas.microsoft.com/office/drawing/2014/main" id="{EC54E769-6637-4291-8E33-04784D80068D}"/>
              </a:ext>
            </a:extLst>
          </p:cNvPr>
          <p:cNvSpPr txBox="1">
            <a:spLocks/>
          </p:cNvSpPr>
          <p:nvPr userDrawn="1"/>
        </p:nvSpPr>
        <p:spPr>
          <a:xfrm>
            <a:off x="9336361" y="3357232"/>
            <a:ext cx="1440000" cy="2160000"/>
          </a:xfrm>
          <a:prstGeom prst="rect">
            <a:avLst/>
          </a:prstGeom>
          <a:solidFill>
            <a:srgbClr val="009992"/>
          </a:solidFill>
        </p:spPr>
        <p:txBody>
          <a:bodyPr vert="horz" lIns="91440" tIns="79200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200" b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are a learning organisation. </a:t>
            </a:r>
            <a:br>
              <a:rPr lang="en-IE" sz="1200" b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E" sz="1200" b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explore new paths and solutions.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1EAE1D68-1D65-449A-A1D4-1C7A4EE8D7F3}"/>
              </a:ext>
            </a:extLst>
          </p:cNvPr>
          <p:cNvSpPr txBox="1">
            <a:spLocks/>
          </p:cNvSpPr>
          <p:nvPr userDrawn="1"/>
        </p:nvSpPr>
        <p:spPr>
          <a:xfrm>
            <a:off x="9336360" y="3396074"/>
            <a:ext cx="1440000" cy="479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800" b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FUTURE THINKING</a:t>
            </a:r>
            <a:endParaRPr lang="en-IE" sz="1050" b="1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3C70C999-7CBE-4D11-A6B2-D77A57C5B0AD}"/>
              </a:ext>
            </a:extLst>
          </p:cNvPr>
          <p:cNvGrpSpPr/>
          <p:nvPr userDrawn="1"/>
        </p:nvGrpSpPr>
        <p:grpSpPr>
          <a:xfrm>
            <a:off x="9520956" y="2080275"/>
            <a:ext cx="1080000" cy="1083069"/>
            <a:chOff x="1487447" y="1756756"/>
            <a:chExt cx="1080000" cy="1083069"/>
          </a:xfrm>
        </p:grpSpPr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29D45C60-2B3F-49B7-BD2B-64F936E7A262}"/>
                </a:ext>
              </a:extLst>
            </p:cNvPr>
            <p:cNvSpPr/>
            <p:nvPr userDrawn="1"/>
          </p:nvSpPr>
          <p:spPr>
            <a:xfrm>
              <a:off x="1487447" y="1759825"/>
              <a:ext cx="1080000" cy="1080000"/>
            </a:xfrm>
            <a:prstGeom prst="ellipse">
              <a:avLst/>
            </a:prstGeom>
            <a:noFill/>
            <a:ln w="603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C7C06749-CCF9-45D3-B10D-3B95BF64A9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87447" y="1756756"/>
              <a:ext cx="1080000" cy="1080000"/>
            </a:xfrm>
            <a:prstGeom prst="rect">
              <a:avLst/>
            </a:prstGeom>
          </p:spPr>
        </p:pic>
      </p:grpSp>
      <p:sp>
        <p:nvSpPr>
          <p:cNvPr id="4" name="Rechteck 1">
            <a:extLst>
              <a:ext uri="{FF2B5EF4-FFF2-40B4-BE49-F238E27FC236}">
                <a16:creationId xmlns:a16="http://schemas.microsoft.com/office/drawing/2014/main" id="{37B7AC98-71D1-9CC2-2E9B-3A5B2918F58D}"/>
              </a:ext>
            </a:extLst>
          </p:cNvPr>
          <p:cNvSpPr/>
          <p:nvPr userDrawn="1"/>
        </p:nvSpPr>
        <p:spPr>
          <a:xfrm flipH="1">
            <a:off x="480001" y="432000"/>
            <a:ext cx="62483" cy="72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8921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ENTSO-E Key take-awa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5">
            <a:extLst>
              <a:ext uri="{FF2B5EF4-FFF2-40B4-BE49-F238E27FC236}">
                <a16:creationId xmlns:a16="http://schemas.microsoft.com/office/drawing/2014/main" id="{2969A1AE-602A-4090-9F07-9C4BA829B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6346" y="476672"/>
            <a:ext cx="11617788" cy="936104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Key </a:t>
            </a:r>
            <a:r>
              <a:rPr lang="de-DE" err="1"/>
              <a:t>take-aways</a:t>
            </a:r>
            <a:endParaRPr lang="de-DE"/>
          </a:p>
        </p:txBody>
      </p:sp>
      <p:sp>
        <p:nvSpPr>
          <p:cNvPr id="10" name="Textplatzhalter 11">
            <a:extLst>
              <a:ext uri="{FF2B5EF4-FFF2-40B4-BE49-F238E27FC236}">
                <a16:creationId xmlns:a16="http://schemas.microsoft.com/office/drawing/2014/main" id="{1EA47735-D6D7-44D9-B6A3-427A4B2729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6346" y="1546412"/>
            <a:ext cx="11617788" cy="4330860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Text</a:t>
            </a:r>
          </a:p>
        </p:txBody>
      </p:sp>
      <p:sp>
        <p:nvSpPr>
          <p:cNvPr id="4" name="Rechteck 1">
            <a:extLst>
              <a:ext uri="{FF2B5EF4-FFF2-40B4-BE49-F238E27FC236}">
                <a16:creationId xmlns:a16="http://schemas.microsoft.com/office/drawing/2014/main" id="{9B4626A2-3A46-4841-8EA9-2789E9CF76F6}"/>
              </a:ext>
            </a:extLst>
          </p:cNvPr>
          <p:cNvSpPr/>
          <p:nvPr userDrawn="1"/>
        </p:nvSpPr>
        <p:spPr>
          <a:xfrm flipH="1">
            <a:off x="272877" y="332736"/>
            <a:ext cx="62483" cy="72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8051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ENTSO-E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11">
            <a:extLst>
              <a:ext uri="{FF2B5EF4-FFF2-40B4-BE49-F238E27FC236}">
                <a16:creationId xmlns:a16="http://schemas.microsoft.com/office/drawing/2014/main" id="{1EA47735-D6D7-44D9-B6A3-427A4B2729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6346" y="1546412"/>
            <a:ext cx="11617788" cy="4330860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tabLst>
                <a:tab pos="3763963" algn="l"/>
              </a:tabLst>
              <a:defRPr sz="2800" b="1">
                <a:solidFill>
                  <a:srgbClr val="0F218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Questions?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24F55E-FB99-4958-B7AF-F28A79322EB2}"/>
              </a:ext>
            </a:extLst>
          </p:cNvPr>
          <p:cNvSpPr txBox="1"/>
          <p:nvPr userDrawn="1"/>
        </p:nvSpPr>
        <p:spPr>
          <a:xfrm>
            <a:off x="5447928" y="414908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0F218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contact:</a:t>
            </a:r>
            <a:endParaRPr lang="en-GB">
              <a:solidFill>
                <a:srgbClr val="0F218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hteck 1">
            <a:extLst>
              <a:ext uri="{FF2B5EF4-FFF2-40B4-BE49-F238E27FC236}">
                <a16:creationId xmlns:a16="http://schemas.microsoft.com/office/drawing/2014/main" id="{C2D06D34-321E-4E67-BD6C-917AD342E7D4}"/>
              </a:ext>
            </a:extLst>
          </p:cNvPr>
          <p:cNvSpPr/>
          <p:nvPr userDrawn="1"/>
        </p:nvSpPr>
        <p:spPr>
          <a:xfrm rot="5400000" flipH="1">
            <a:off x="6064640" y="3063656"/>
            <a:ext cx="61200" cy="180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253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Content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05C4D4-969B-A147-AE42-16BBC510D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17253F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3F439F3-673D-F749-A2FE-90AB812EA3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876800" y="6324600"/>
            <a:ext cx="5715000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526F79-CFDA-9942-8274-59F93BE0C904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787180" y="6324600"/>
            <a:ext cx="1292596" cy="365125"/>
          </a:xfrm>
        </p:spPr>
        <p:txBody>
          <a:bodyPr/>
          <a:lstStyle/>
          <a:p>
            <a:fld id="{DB6FFB52-887D-654E-828B-634B8C4B052F}" type="datetimeFigureOut">
              <a:rPr lang="de-DE"/>
              <a:pPr/>
              <a:t>28.05.2025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F1D7E47-3499-8A45-A77F-56023145F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2800" y="6324600"/>
            <a:ext cx="762000" cy="365125"/>
          </a:xfrm>
        </p:spPr>
        <p:txBody>
          <a:bodyPr/>
          <a:lstStyle/>
          <a:p>
            <a:fld id="{C7CDB754-25BF-9446-8634-13DEF6A1B38D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67F50516-897E-1640-BF42-40C5F90C17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360314"/>
            <a:ext cx="11277600" cy="4648374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17253F"/>
                </a:solidFill>
              </a:defRPr>
            </a:lvl1pPr>
            <a:lvl2pPr>
              <a:defRPr>
                <a:solidFill>
                  <a:srgbClr val="17253F"/>
                </a:solidFill>
              </a:defRPr>
            </a:lvl2pPr>
            <a:lvl3pPr>
              <a:defRPr>
                <a:solidFill>
                  <a:srgbClr val="17253F"/>
                </a:solidFill>
              </a:defRPr>
            </a:lvl3pPr>
            <a:lvl4pPr>
              <a:defRPr>
                <a:solidFill>
                  <a:srgbClr val="17253F"/>
                </a:solidFill>
              </a:defRPr>
            </a:lvl4pPr>
            <a:lvl5pPr>
              <a:defRPr>
                <a:solidFill>
                  <a:srgbClr val="17253F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324388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TSO-E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2"/>
          <p:cNvSpPr>
            <a:spLocks noGrp="1"/>
          </p:cNvSpPr>
          <p:nvPr>
            <p:ph idx="1" hasCustomPrompt="1"/>
          </p:nvPr>
        </p:nvSpPr>
        <p:spPr>
          <a:xfrm>
            <a:off x="372538" y="908720"/>
            <a:ext cx="11616268" cy="38158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90000"/>
              </a:lnSpc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90000"/>
              </a:lnSpc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lnSpc>
                <a:spcPct val="90000"/>
              </a:lnSpc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lnSpc>
                <a:spcPct val="90000"/>
              </a:lnSpc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Edit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here</a:t>
            </a:r>
            <a:r>
              <a:rPr lang="de-DE"/>
              <a:t>; First </a:t>
            </a:r>
            <a:r>
              <a:rPr lang="de-DE" err="1"/>
              <a:t>level</a:t>
            </a:r>
            <a:endParaRPr lang="de-DE"/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endParaRPr lang="de-DE"/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</p:spTree>
    <p:extLst>
      <p:ext uri="{BB962C8B-B14F-4D97-AF65-F5344CB8AC3E}">
        <p14:creationId xmlns:p14="http://schemas.microsoft.com/office/powerpoint/2010/main" val="17381264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TSO-E Chapter 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1078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3E034738-6F7B-4339-B423-D95572241020}"/>
              </a:ext>
            </a:extLst>
          </p:cNvPr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5" y="460747"/>
            <a:ext cx="6095825" cy="571941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6EC94A37-16A0-1999-7084-11A6C9495D33}"/>
              </a:ext>
            </a:extLst>
          </p:cNvPr>
          <p:cNvSpPr/>
          <p:nvPr userDrawn="1"/>
        </p:nvSpPr>
        <p:spPr>
          <a:xfrm>
            <a:off x="6096000" y="460747"/>
            <a:ext cx="6096000" cy="5719411"/>
          </a:xfrm>
          <a:prstGeom prst="rect">
            <a:avLst/>
          </a:prstGeom>
          <a:gradFill>
            <a:gsLst>
              <a:gs pos="0">
                <a:srgbClr val="0F218B"/>
              </a:gs>
              <a:gs pos="99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54074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2">
            <a:extLst>
              <a:ext uri="{FF2B5EF4-FFF2-40B4-BE49-F238E27FC236}">
                <a16:creationId xmlns:a16="http://schemas.microsoft.com/office/drawing/2014/main" id="{76839131-A3A0-ECC0-C689-894669A4104F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433136"/>
            <a:ext cx="12192000" cy="590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4300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SO-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16516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>
          <p15:clr>
            <a:srgbClr val="FBAE40"/>
          </p15:clr>
        </p15:guide>
        <p15:guide id="2" orient="horz" pos="1956">
          <p15:clr>
            <a:srgbClr val="FBAE40"/>
          </p15:clr>
        </p15:guide>
        <p15:guide id="4" pos="3659">
          <p15:clr>
            <a:srgbClr val="A4A3A4"/>
          </p15:clr>
        </p15:guide>
        <p15:guide id="5" orient="horz" pos="1865">
          <p15:clr>
            <a:srgbClr val="A4A3A4"/>
          </p15:clr>
        </p15:guide>
        <p15:guide id="6" orient="horz" pos="391">
          <p15:clr>
            <a:srgbClr val="A4A3A4"/>
          </p15:clr>
        </p15:guide>
        <p15:guide id="7" orient="horz" pos="1003">
          <p15:clr>
            <a:srgbClr val="A4A3A4"/>
          </p15:clr>
        </p15:guide>
        <p15:guide id="8" orient="horz" pos="913">
          <p15:clr>
            <a:srgbClr val="A4A3A4"/>
          </p15:clr>
        </p15:guide>
        <p15:guide id="9" pos="181">
          <p15:clr>
            <a:srgbClr val="A4A3A4"/>
          </p15:clr>
        </p15:guide>
        <p15:guide id="10" pos="384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TSO-E Chapter 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5">
            <a:extLst>
              <a:ext uri="{FF2B5EF4-FFF2-40B4-BE49-F238E27FC236}">
                <a16:creationId xmlns:a16="http://schemas.microsoft.com/office/drawing/2014/main" id="{0C954197-7D64-4D34-8F28-1EF6B4001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462201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Headline 1</a:t>
            </a:r>
          </a:p>
        </p:txBody>
      </p:sp>
      <p:sp>
        <p:nvSpPr>
          <p:cNvPr id="5" name="Textplatzhalter 11">
            <a:extLst>
              <a:ext uri="{FF2B5EF4-FFF2-40B4-BE49-F238E27FC236}">
                <a16:creationId xmlns:a16="http://schemas.microsoft.com/office/drawing/2014/main" id="{8D6C9DB8-295B-4A24-93FC-21EEC3EFA2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2588" y="1052736"/>
            <a:ext cx="11617788" cy="442428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000" b="0">
                <a:solidFill>
                  <a:srgbClr val="00947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2 </a:t>
            </a:r>
          </a:p>
        </p:txBody>
      </p:sp>
      <p:sp>
        <p:nvSpPr>
          <p:cNvPr id="6" name="Rechteck 1">
            <a:extLst>
              <a:ext uri="{FF2B5EF4-FFF2-40B4-BE49-F238E27FC236}">
                <a16:creationId xmlns:a16="http://schemas.microsoft.com/office/drawing/2014/main" id="{85D10C7F-02F8-4973-9189-D765EE913151}"/>
              </a:ext>
            </a:extLst>
          </p:cNvPr>
          <p:cNvSpPr/>
          <p:nvPr userDrawn="1"/>
        </p:nvSpPr>
        <p:spPr>
          <a:xfrm flipH="1">
            <a:off x="272877" y="332736"/>
            <a:ext cx="62483" cy="72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accent2"/>
              </a:solidFill>
            </a:endParaRPr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775BEC16-E675-4BAF-B113-35B0D486722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4111" y="1545377"/>
            <a:ext cx="11616265" cy="36770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>
                <a:solidFill>
                  <a:srgbClr val="0F218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Headline 3</a:t>
            </a:r>
          </a:p>
        </p:txBody>
      </p:sp>
    </p:spTree>
    <p:extLst>
      <p:ext uri="{BB962C8B-B14F-4D97-AF65-F5344CB8AC3E}">
        <p14:creationId xmlns:p14="http://schemas.microsoft.com/office/powerpoint/2010/main" val="19287535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TSO-E Chapter 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5">
            <a:extLst>
              <a:ext uri="{FF2B5EF4-FFF2-40B4-BE49-F238E27FC236}">
                <a16:creationId xmlns:a16="http://schemas.microsoft.com/office/drawing/2014/main" id="{0C954197-7D64-4D34-8F28-1EF6B4001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5639" y="3074577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Chapter </a:t>
            </a:r>
            <a:r>
              <a:rPr lang="de-DE" err="1"/>
              <a:t>slide</a:t>
            </a:r>
            <a:endParaRPr lang="de-DE"/>
          </a:p>
        </p:txBody>
      </p:sp>
      <p:sp>
        <p:nvSpPr>
          <p:cNvPr id="6" name="Rechteck 1">
            <a:extLst>
              <a:ext uri="{FF2B5EF4-FFF2-40B4-BE49-F238E27FC236}">
                <a16:creationId xmlns:a16="http://schemas.microsoft.com/office/drawing/2014/main" id="{85D10C7F-02F8-4973-9189-D765EE913151}"/>
              </a:ext>
            </a:extLst>
          </p:cNvPr>
          <p:cNvSpPr/>
          <p:nvPr userDrawn="1"/>
        </p:nvSpPr>
        <p:spPr>
          <a:xfrm flipH="1">
            <a:off x="254397" y="2892810"/>
            <a:ext cx="62483" cy="72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7926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TSO-E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2"/>
          <p:cNvSpPr>
            <a:spLocks noGrp="1"/>
          </p:cNvSpPr>
          <p:nvPr>
            <p:ph idx="1" hasCustomPrompt="1"/>
          </p:nvPr>
        </p:nvSpPr>
        <p:spPr>
          <a:xfrm>
            <a:off x="372538" y="908720"/>
            <a:ext cx="11616268" cy="38158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90000"/>
              </a:lnSpc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90000"/>
              </a:lnSpc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lnSpc>
                <a:spcPct val="90000"/>
              </a:lnSpc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lnSpc>
                <a:spcPct val="90000"/>
              </a:lnSpc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Edit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here</a:t>
            </a:r>
            <a:r>
              <a:rPr lang="de-DE"/>
              <a:t>; First </a:t>
            </a:r>
            <a:r>
              <a:rPr lang="de-DE" err="1"/>
              <a:t>level</a:t>
            </a:r>
            <a:endParaRPr lang="de-DE"/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endParaRPr lang="de-DE"/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</p:spTree>
    <p:extLst>
      <p:ext uri="{BB962C8B-B14F-4D97-AF65-F5344CB8AC3E}">
        <p14:creationId xmlns:p14="http://schemas.microsoft.com/office/powerpoint/2010/main" val="689381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TSO-E One column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935407F8-9A7B-4A34-BB6A-ACBE6B64DA8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13466" y="1124744"/>
            <a:ext cx="11616268" cy="3311525"/>
          </a:xfrm>
          <a:prstGeom prst="rect">
            <a:avLst/>
          </a:prstGeom>
        </p:spPr>
        <p:txBody>
          <a:bodyPr>
            <a:normAutofit/>
          </a:bodyPr>
          <a:lstStyle>
            <a:lvl1pPr marL="269875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38163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803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76325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462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defRPr lang="de-DE" sz="18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Bullet </a:t>
            </a:r>
            <a:r>
              <a:rPr lang="de-DE" err="1"/>
              <a:t>points</a:t>
            </a:r>
            <a:r>
              <a:rPr lang="de-DE"/>
              <a:t> </a:t>
            </a:r>
            <a:r>
              <a:rPr lang="de-DE" err="1"/>
              <a:t>first</a:t>
            </a:r>
            <a:r>
              <a:rPr lang="de-DE"/>
              <a:t>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5" name="Titel 5">
            <a:extLst>
              <a:ext uri="{FF2B5EF4-FFF2-40B4-BE49-F238E27FC236}">
                <a16:creationId xmlns:a16="http://schemas.microsoft.com/office/drawing/2014/main" id="{9D00A475-8F1F-43A8-B9D4-0E2195454A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</p:spTree>
    <p:extLst>
      <p:ext uri="{BB962C8B-B14F-4D97-AF65-F5344CB8AC3E}">
        <p14:creationId xmlns:p14="http://schemas.microsoft.com/office/powerpoint/2010/main" val="41613472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orient="horz" pos="1480">
          <p15:clr>
            <a:srgbClr val="A4A3A4"/>
          </p15:clr>
        </p15:guide>
        <p15:guide id="6" orient="horz" pos="1548">
          <p15:clr>
            <a:srgbClr val="A4A3A4"/>
          </p15:clr>
        </p15:guide>
        <p15:guide id="9" pos="7499">
          <p15:clr>
            <a:srgbClr val="A4A3A4"/>
          </p15:clr>
        </p15:guide>
        <p15:guide id="10" pos="181">
          <p15:clr>
            <a:srgbClr val="A4A3A4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ENTSO-E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382868" y="1052736"/>
            <a:ext cx="5664117" cy="331181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Edit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here</a:t>
            </a:r>
            <a:endParaRPr lang="de-DE"/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endParaRPr lang="de-DE"/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10" name="Inhaltsplatzhalter 2"/>
          <p:cNvSpPr>
            <a:spLocks noGrp="1"/>
          </p:cNvSpPr>
          <p:nvPr>
            <p:ph idx="13" hasCustomPrompt="1"/>
          </p:nvPr>
        </p:nvSpPr>
        <p:spPr>
          <a:xfrm>
            <a:off x="6206439" y="1052736"/>
            <a:ext cx="5664117" cy="33118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Edit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here</a:t>
            </a:r>
            <a:endParaRPr lang="de-DE"/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endParaRPr lang="de-DE"/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BF868832-6945-4F2F-8DEC-A69FB10BA6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86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</p:spTree>
    <p:extLst>
      <p:ext uri="{BB962C8B-B14F-4D97-AF65-F5344CB8AC3E}">
        <p14:creationId xmlns:p14="http://schemas.microsoft.com/office/powerpoint/2010/main" val="12061548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68">
          <p15:clr>
            <a:srgbClr val="A4A3A4"/>
          </p15:clr>
        </p15:guide>
        <p15:guide id="3" orient="horz" pos="913">
          <p15:clr>
            <a:srgbClr val="A4A3A4"/>
          </p15:clr>
        </p15:guide>
        <p15:guide id="4" pos="181">
          <p15:clr>
            <a:srgbClr val="A4A3A4"/>
          </p15:clr>
        </p15:guide>
        <p15:guide id="5" pos="7499">
          <p15:clr>
            <a:srgbClr val="A4A3A4"/>
          </p15:clr>
        </p15:guide>
        <p15:guide id="6" orient="horz" pos="3634">
          <p15:clr>
            <a:srgbClr val="A4A3A4"/>
          </p15:clr>
        </p15:guide>
        <p15:guide id="7" orient="horz" pos="1049">
          <p15:clr>
            <a:srgbClr val="A4A3A4"/>
          </p15:clr>
        </p15:guide>
        <p15:guide id="8" pos="3749">
          <p15:clr>
            <a:srgbClr val="A4A3A4"/>
          </p15:clr>
        </p15:guide>
        <p15:guide id="9" pos="3931">
          <p15:clr>
            <a:srgbClr val="A4A3A4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ENTSO-E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82588" y="1297579"/>
            <a:ext cx="11616265" cy="36770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>
                <a:solidFill>
                  <a:srgbClr val="0F218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Headline 3</a:t>
            </a:r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9341F4E3-0CAE-4A14-AD42-9C698E28F0E7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80339" y="1844824"/>
            <a:ext cx="3648000" cy="3311525"/>
          </a:xfrm>
          <a:prstGeom prst="rect">
            <a:avLst/>
          </a:prstGeom>
        </p:spPr>
        <p:txBody>
          <a:bodyPr>
            <a:normAutofit/>
          </a:bodyPr>
          <a:lstStyle>
            <a:lvl1pPr marL="269875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38163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803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76325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462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defRPr lang="de-DE" sz="12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Bullet </a:t>
            </a:r>
            <a:r>
              <a:rPr lang="de-DE" err="1"/>
              <a:t>points</a:t>
            </a:r>
            <a:r>
              <a:rPr lang="de-DE"/>
              <a:t> </a:t>
            </a:r>
            <a:r>
              <a:rPr lang="de-DE" err="1"/>
              <a:t>first</a:t>
            </a:r>
            <a:r>
              <a:rPr lang="de-DE"/>
              <a:t>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E742937F-ADF9-487A-AB88-EE6EE0E8FD08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923229" y="1844822"/>
            <a:ext cx="3648000" cy="3311525"/>
          </a:xfrm>
          <a:prstGeom prst="rect">
            <a:avLst/>
          </a:prstGeom>
        </p:spPr>
        <p:txBody>
          <a:bodyPr>
            <a:normAutofit/>
          </a:bodyPr>
          <a:lstStyle>
            <a:lvl1pPr marL="269875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38163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803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76325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462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defRPr lang="de-DE" sz="12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Bullet </a:t>
            </a:r>
            <a:r>
              <a:rPr lang="de-DE" err="1"/>
              <a:t>points</a:t>
            </a:r>
            <a:r>
              <a:rPr lang="de-DE"/>
              <a:t> </a:t>
            </a:r>
            <a:r>
              <a:rPr lang="de-DE" err="1"/>
              <a:t>first</a:t>
            </a:r>
            <a:r>
              <a:rPr lang="de-DE"/>
              <a:t>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C1294B06-543C-439B-844D-292C65223D9D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4151784" y="1844823"/>
            <a:ext cx="3648000" cy="3311525"/>
          </a:xfrm>
          <a:prstGeom prst="rect">
            <a:avLst/>
          </a:prstGeom>
        </p:spPr>
        <p:txBody>
          <a:bodyPr>
            <a:normAutofit/>
          </a:bodyPr>
          <a:lstStyle>
            <a:lvl1pPr marL="269875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38163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803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76325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462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defRPr lang="de-DE" sz="12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Bullet </a:t>
            </a:r>
            <a:r>
              <a:rPr lang="de-DE" err="1"/>
              <a:t>points</a:t>
            </a:r>
            <a:r>
              <a:rPr lang="de-DE"/>
              <a:t> </a:t>
            </a:r>
            <a:r>
              <a:rPr lang="de-DE" err="1"/>
              <a:t>first</a:t>
            </a:r>
            <a:r>
              <a:rPr lang="de-DE"/>
              <a:t>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9" name="Titel 5">
            <a:extLst>
              <a:ext uri="{FF2B5EF4-FFF2-40B4-BE49-F238E27FC236}">
                <a16:creationId xmlns:a16="http://schemas.microsoft.com/office/drawing/2014/main" id="{009D75ED-94BB-4DB3-A55E-CFA85E39F7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339" y="260648"/>
            <a:ext cx="11617788" cy="431325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sp>
        <p:nvSpPr>
          <p:cNvPr id="11" name="Textplatzhalter 11">
            <a:extLst>
              <a:ext uri="{FF2B5EF4-FFF2-40B4-BE49-F238E27FC236}">
                <a16:creationId xmlns:a16="http://schemas.microsoft.com/office/drawing/2014/main" id="{CDA0278C-3CB1-4B5A-B6A3-7F8C901572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2588" y="785744"/>
            <a:ext cx="11617788" cy="442428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000" b="0">
                <a:solidFill>
                  <a:srgbClr val="00947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2 </a:t>
            </a:r>
          </a:p>
        </p:txBody>
      </p:sp>
    </p:spTree>
    <p:extLst>
      <p:ext uri="{BB962C8B-B14F-4D97-AF65-F5344CB8AC3E}">
        <p14:creationId xmlns:p14="http://schemas.microsoft.com/office/powerpoint/2010/main" val="16886170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68">
          <p15:clr>
            <a:srgbClr val="A4A3A4"/>
          </p15:clr>
        </p15:guide>
        <p15:guide id="3" orient="horz" pos="913">
          <p15:clr>
            <a:srgbClr val="A4A3A4"/>
          </p15:clr>
        </p15:guide>
        <p15:guide id="4" orient="horz" pos="1049">
          <p15:clr>
            <a:srgbClr val="A4A3A4"/>
          </p15:clr>
        </p15:guide>
        <p15:guide id="5" orient="horz" pos="1480">
          <p15:clr>
            <a:srgbClr val="A4A3A4"/>
          </p15:clr>
        </p15:guide>
        <p15:guide id="6" orient="horz" pos="1548">
          <p15:clr>
            <a:srgbClr val="A4A3A4"/>
          </p15:clr>
        </p15:guide>
        <p15:guide id="7" orient="horz" pos="3634">
          <p15:clr>
            <a:srgbClr val="A4A3A4"/>
          </p15:clr>
        </p15:guide>
        <p15:guide id="8" pos="181">
          <p15:clr>
            <a:srgbClr val="A4A3A4"/>
          </p15:clr>
        </p15:guide>
        <p15:guide id="9" pos="7499">
          <p15:clr>
            <a:srgbClr val="A4A3A4"/>
          </p15:clr>
        </p15:guide>
        <p15:guide id="10" pos="3931">
          <p15:clr>
            <a:srgbClr val="A4A3A4"/>
          </p15:clr>
        </p15:guide>
        <p15:guide id="11" pos="3749">
          <p15:clr>
            <a:srgbClr val="A4A3A4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TSO-E One column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935407F8-9A7B-4A34-BB6A-ACBE6B64DA8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13466" y="1124744"/>
            <a:ext cx="11616268" cy="3311525"/>
          </a:xfrm>
          <a:prstGeom prst="rect">
            <a:avLst/>
          </a:prstGeom>
        </p:spPr>
        <p:txBody>
          <a:bodyPr>
            <a:normAutofit/>
          </a:bodyPr>
          <a:lstStyle>
            <a:lvl1pPr marL="269875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38163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803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76325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462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defRPr lang="de-DE" sz="18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Bullet </a:t>
            </a:r>
            <a:r>
              <a:rPr lang="de-DE" err="1"/>
              <a:t>points</a:t>
            </a:r>
            <a:r>
              <a:rPr lang="de-DE"/>
              <a:t> </a:t>
            </a:r>
            <a:r>
              <a:rPr lang="de-DE" err="1"/>
              <a:t>first</a:t>
            </a:r>
            <a:r>
              <a:rPr lang="de-DE"/>
              <a:t>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5" name="Titel 5">
            <a:extLst>
              <a:ext uri="{FF2B5EF4-FFF2-40B4-BE49-F238E27FC236}">
                <a16:creationId xmlns:a16="http://schemas.microsoft.com/office/drawing/2014/main" id="{9D00A475-8F1F-43A8-B9D4-0E2195454A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</p:spTree>
    <p:extLst>
      <p:ext uri="{BB962C8B-B14F-4D97-AF65-F5344CB8AC3E}">
        <p14:creationId xmlns:p14="http://schemas.microsoft.com/office/powerpoint/2010/main" val="27229699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orient="horz" pos="1480">
          <p15:clr>
            <a:srgbClr val="A4A3A4"/>
          </p15:clr>
        </p15:guide>
        <p15:guide id="6" orient="horz" pos="1548">
          <p15:clr>
            <a:srgbClr val="A4A3A4"/>
          </p15:clr>
        </p15:guide>
        <p15:guide id="9" pos="7499">
          <p15:clr>
            <a:srgbClr val="A4A3A4"/>
          </p15:clr>
        </p15:guide>
        <p15:guide id="10" pos="181">
          <p15:clr>
            <a:srgbClr val="A4A3A4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sp>
        <p:nvSpPr>
          <p:cNvPr id="7" name="Inhaltsplatzhalter 1">
            <a:extLst>
              <a:ext uri="{FF2B5EF4-FFF2-40B4-BE49-F238E27FC236}">
                <a16:creationId xmlns:a16="http://schemas.microsoft.com/office/drawing/2014/main" id="{C1F9600C-DD2A-3D4A-B5B0-19ADE1EE280E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49412" y="854984"/>
            <a:ext cx="3648000" cy="3311525"/>
          </a:xfrm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Examples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bullet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points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Be aware that there is a significant difference between using only the enter-key and using the combination of enter- and shift-key.</a:t>
            </a:r>
          </a:p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Using only the enter-key will create a new bullet point.</a:t>
            </a:r>
            <a:b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If you only want to start the text in a new line (like this sentence) and keep the numeration, use shift-enter. </a:t>
            </a:r>
          </a:p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Text will resize automatically.</a:t>
            </a:r>
          </a:p>
          <a:p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C36A1AC1-56A4-4346-B7AD-92B4196EBB80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7752184" y="836362"/>
            <a:ext cx="3648000" cy="331152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Example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bullet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points</a:t>
            </a:r>
            <a:b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Second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level</a:t>
            </a:r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Third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level</a:t>
            </a:r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/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Fourth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level</a:t>
            </a:r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/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Fifth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level</a:t>
            </a:r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Inhaltsplatzhalter 7" title="Infobox Platzhalter">
            <a:extLst>
              <a:ext uri="{FF2B5EF4-FFF2-40B4-BE49-F238E27FC236}">
                <a16:creationId xmlns:a16="http://schemas.microsoft.com/office/drawing/2014/main" id="{03B3DB83-3BE0-1D49-9913-2E54862A2869}"/>
              </a:ext>
            </a:extLst>
          </p:cNvPr>
          <p:cNvGraphicFramePr>
            <a:graphicFrameLocks/>
          </p:cNvGraphicFramePr>
          <p:nvPr userDrawn="1"/>
        </p:nvGraphicFramePr>
        <p:xfrm>
          <a:off x="4079776" y="836362"/>
          <a:ext cx="3474386" cy="3203797"/>
        </p:xfrm>
        <a:graphic>
          <a:graphicData uri="http://schemas.openxmlformats.org/drawingml/2006/table">
            <a:tbl>
              <a:tblPr bandCol="1">
                <a:tableStyleId>{3B4B98B0-60AC-42C2-AFA5-B58CD77FA1E5}</a:tableStyleId>
              </a:tblPr>
              <a:tblGrid>
                <a:gridCol w="3474386">
                  <a:extLst>
                    <a:ext uri="{9D8B030D-6E8A-4147-A177-3AD203B41FA5}">
                      <a16:colId xmlns:a16="http://schemas.microsoft.com/office/drawing/2014/main" val="1090517882"/>
                    </a:ext>
                  </a:extLst>
                </a:gridCol>
              </a:tblGrid>
              <a:tr h="3203797">
                <a:tc>
                  <a:txBody>
                    <a:bodyPr/>
                    <a:lstStyle/>
                    <a:p>
                      <a:r>
                        <a:rPr lang="de-DE" sz="1800" b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Infobox </a:t>
                      </a:r>
                    </a:p>
                    <a:p>
                      <a:endParaRPr lang="de-DE" sz="1800" b="1">
                        <a:solidFill>
                          <a:srgbClr val="01509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By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using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buttons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‚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increase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indent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 and ‚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decrease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indent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 in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‚Start‘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menu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you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can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switch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between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indention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levels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This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valid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all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kinds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listings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e.g.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bullet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points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enumerations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007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795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sp>
        <p:nvSpPr>
          <p:cNvPr id="3" name="Inhaltsplatzhalter 1">
            <a:extLst>
              <a:ext uri="{FF2B5EF4-FFF2-40B4-BE49-F238E27FC236}">
                <a16:creationId xmlns:a16="http://schemas.microsoft.com/office/drawing/2014/main" id="{63F95587-91DB-574E-BF98-C631A8B7FEB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59864" y="1124744"/>
            <a:ext cx="11521546" cy="3311810"/>
          </a:xfrm>
        </p:spPr>
        <p:txBody>
          <a:bodyPr numCol="2" spcCol="216000">
            <a:normAutofit/>
          </a:bodyPr>
          <a:lstStyle/>
          <a:p>
            <a:pPr marL="342900" indent="-342900">
              <a:lnSpc>
                <a:spcPct val="120000"/>
              </a:lnSpc>
              <a:buClr>
                <a:srgbClr val="707F86"/>
              </a:buClr>
              <a:buFont typeface="+mj-lt"/>
              <a:buAutoNum type="arabicParenBoth"/>
            </a:pPr>
            <a:r>
              <a:rPr lang="en-US"/>
              <a:t>The size of this copy will adapt automatically, depending on how many words you insert or write. If the size of the copy appears too small – rather try editing the text than </a:t>
            </a:r>
            <a:r>
              <a:rPr lang="en-US" err="1"/>
              <a:t>maximising</a:t>
            </a:r>
            <a:r>
              <a:rPr lang="en-US"/>
              <a:t> the size of the text box. </a:t>
            </a:r>
          </a:p>
          <a:p>
            <a:pPr marL="342900" indent="-342900">
              <a:lnSpc>
                <a:spcPct val="120000"/>
              </a:lnSpc>
              <a:buClr>
                <a:srgbClr val="707F86"/>
              </a:buClr>
              <a:buFont typeface="+mj-lt"/>
              <a:buAutoNum type="arabicParenBoth"/>
            </a:pPr>
            <a:r>
              <a:rPr lang="de-DE"/>
              <a:t>In </a:t>
            </a:r>
            <a:r>
              <a:rPr lang="de-DE" err="1"/>
              <a:t>general</a:t>
            </a:r>
            <a:r>
              <a:rPr lang="de-DE"/>
              <a:t>, </a:t>
            </a:r>
            <a:r>
              <a:rPr lang="de-DE" err="1"/>
              <a:t>it</a:t>
            </a:r>
            <a:r>
              <a:rPr lang="de-DE"/>
              <a:t> </a:t>
            </a:r>
            <a:r>
              <a:rPr lang="de-DE" err="1"/>
              <a:t>is</a:t>
            </a:r>
            <a:r>
              <a:rPr lang="de-DE"/>
              <a:t> a </a:t>
            </a:r>
            <a:r>
              <a:rPr lang="de-DE" err="1"/>
              <a:t>good</a:t>
            </a:r>
            <a:r>
              <a:rPr lang="de-DE"/>
              <a:t> </a:t>
            </a:r>
            <a:r>
              <a:rPr lang="de-DE" err="1"/>
              <a:t>idea</a:t>
            </a:r>
            <a:r>
              <a:rPr lang="de-DE"/>
              <a:t> just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provide</a:t>
            </a:r>
            <a:r>
              <a:rPr lang="de-DE"/>
              <a:t> </a:t>
            </a:r>
            <a:r>
              <a:rPr lang="de-DE" err="1"/>
              <a:t>abstracts</a:t>
            </a:r>
            <a:r>
              <a:rPr lang="de-DE"/>
              <a:t> - </a:t>
            </a:r>
            <a:r>
              <a:rPr lang="de-DE" err="1"/>
              <a:t>this</a:t>
            </a:r>
            <a:r>
              <a:rPr lang="de-DE"/>
              <a:t> </a:t>
            </a:r>
            <a:r>
              <a:rPr lang="de-DE" err="1"/>
              <a:t>is</a:t>
            </a:r>
            <a:r>
              <a:rPr lang="de-DE"/>
              <a:t> a screen </a:t>
            </a:r>
            <a:r>
              <a:rPr lang="de-DE" err="1"/>
              <a:t>presentation</a:t>
            </a:r>
            <a:r>
              <a:rPr lang="de-DE"/>
              <a:t>, and </a:t>
            </a:r>
            <a:r>
              <a:rPr lang="de-DE" err="1"/>
              <a:t>nobody</a:t>
            </a:r>
            <a:r>
              <a:rPr lang="de-DE"/>
              <a:t> </a:t>
            </a:r>
            <a:r>
              <a:rPr lang="de-DE" err="1"/>
              <a:t>likes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read</a:t>
            </a:r>
            <a:r>
              <a:rPr lang="de-DE"/>
              <a:t> </a:t>
            </a:r>
            <a:r>
              <a:rPr lang="de-DE" err="1"/>
              <a:t>much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on </a:t>
            </a:r>
            <a:r>
              <a:rPr lang="de-DE" err="1"/>
              <a:t>the</a:t>
            </a:r>
            <a:r>
              <a:rPr lang="de-DE"/>
              <a:t> screen. </a:t>
            </a:r>
          </a:p>
          <a:p>
            <a:pPr marL="342900" indent="-342900">
              <a:lnSpc>
                <a:spcPct val="120000"/>
              </a:lnSpc>
              <a:buClr>
                <a:srgbClr val="707F86"/>
              </a:buClr>
              <a:buFont typeface="+mj-lt"/>
              <a:buAutoNum type="arabicParenBoth"/>
            </a:pPr>
            <a:endParaRPr lang="de-DE"/>
          </a:p>
          <a:p>
            <a:pPr marL="342900" indent="-342900">
              <a:lnSpc>
                <a:spcPct val="120000"/>
              </a:lnSpc>
              <a:buClr>
                <a:srgbClr val="707F86"/>
              </a:buClr>
              <a:buFont typeface="+mj-lt"/>
              <a:buAutoNum type="arabicParenBoth"/>
            </a:pPr>
            <a:r>
              <a:rPr lang="en-US"/>
              <a:t>Be aware that there is a significant difference between using only the enter-key and using the combination of enter- and shift-key</a:t>
            </a:r>
            <a:r>
              <a:rPr lang="de-DE"/>
              <a:t>.</a:t>
            </a:r>
          </a:p>
          <a:p>
            <a:pPr marL="342900" indent="-342900">
              <a:lnSpc>
                <a:spcPct val="120000"/>
              </a:lnSpc>
              <a:buClr>
                <a:srgbClr val="707F86"/>
              </a:buClr>
              <a:buFont typeface="+mj-lt"/>
              <a:buAutoNum type="arabicParenBoth"/>
            </a:pPr>
            <a:r>
              <a:rPr lang="de-DE"/>
              <a:t>In </a:t>
            </a:r>
            <a:r>
              <a:rPr lang="de-DE" err="1"/>
              <a:t>this</a:t>
            </a:r>
            <a:r>
              <a:rPr lang="de-DE"/>
              <a:t> </a:t>
            </a:r>
            <a:r>
              <a:rPr lang="de-DE" err="1"/>
              <a:t>textbox</a:t>
            </a:r>
            <a:r>
              <a:rPr lang="de-DE"/>
              <a:t>, </a:t>
            </a:r>
            <a:r>
              <a:rPr lang="de-DE" err="1"/>
              <a:t>using</a:t>
            </a:r>
            <a:r>
              <a:rPr lang="de-DE"/>
              <a:t> </a:t>
            </a:r>
            <a:r>
              <a:rPr lang="de-DE" err="1"/>
              <a:t>only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enter-</a:t>
            </a:r>
            <a:r>
              <a:rPr lang="de-DE" err="1"/>
              <a:t>key</a:t>
            </a:r>
            <a:r>
              <a:rPr lang="de-DE"/>
              <a:t> will </a:t>
            </a:r>
            <a:r>
              <a:rPr lang="de-DE" err="1"/>
              <a:t>create</a:t>
            </a:r>
            <a:r>
              <a:rPr lang="de-DE"/>
              <a:t> a </a:t>
            </a:r>
            <a:r>
              <a:rPr lang="de-DE" err="1"/>
              <a:t>new</a:t>
            </a:r>
            <a:r>
              <a:rPr lang="de-DE"/>
              <a:t> </a:t>
            </a:r>
            <a:r>
              <a:rPr lang="de-DE" err="1"/>
              <a:t>paragraph</a:t>
            </a:r>
            <a:r>
              <a:rPr lang="de-DE"/>
              <a:t>, </a:t>
            </a:r>
            <a:r>
              <a:rPr lang="de-DE" err="1"/>
              <a:t>causing</a:t>
            </a:r>
            <a:r>
              <a:rPr lang="de-DE"/>
              <a:t> a </a:t>
            </a:r>
            <a:r>
              <a:rPr lang="de-DE" err="1"/>
              <a:t>new</a:t>
            </a:r>
            <a:r>
              <a:rPr lang="de-DE"/>
              <a:t> </a:t>
            </a:r>
            <a:r>
              <a:rPr lang="de-DE" err="1"/>
              <a:t>numeration</a:t>
            </a:r>
            <a:r>
              <a:rPr lang="de-DE"/>
              <a:t>. </a:t>
            </a:r>
            <a:br>
              <a:rPr lang="de-DE"/>
            </a:br>
            <a:r>
              <a:rPr lang="de-DE" err="1"/>
              <a:t>If</a:t>
            </a:r>
            <a:r>
              <a:rPr lang="de-DE"/>
              <a:t> </a:t>
            </a:r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only</a:t>
            </a:r>
            <a:r>
              <a:rPr lang="de-DE"/>
              <a:t> </a:t>
            </a:r>
            <a:r>
              <a:rPr lang="de-DE" err="1"/>
              <a:t>want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start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in a </a:t>
            </a:r>
            <a:r>
              <a:rPr lang="de-DE" err="1"/>
              <a:t>new</a:t>
            </a:r>
            <a:r>
              <a:rPr lang="de-DE"/>
              <a:t> </a:t>
            </a:r>
            <a:r>
              <a:rPr lang="de-DE" err="1"/>
              <a:t>line</a:t>
            </a:r>
            <a:r>
              <a:rPr lang="de-DE"/>
              <a:t> (like </a:t>
            </a:r>
            <a:r>
              <a:rPr lang="de-DE" err="1"/>
              <a:t>this</a:t>
            </a:r>
            <a:r>
              <a:rPr lang="de-DE"/>
              <a:t> </a:t>
            </a:r>
            <a:r>
              <a:rPr lang="de-DE" err="1"/>
              <a:t>sentence</a:t>
            </a:r>
            <a:r>
              <a:rPr lang="de-DE"/>
              <a:t>) and </a:t>
            </a:r>
            <a:r>
              <a:rPr lang="de-DE" err="1"/>
              <a:t>keep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numeration</a:t>
            </a:r>
            <a:r>
              <a:rPr lang="de-DE"/>
              <a:t>, </a:t>
            </a:r>
            <a:r>
              <a:rPr lang="de-DE" err="1"/>
              <a:t>use</a:t>
            </a:r>
            <a:r>
              <a:rPr lang="de-DE"/>
              <a:t> shift-</a:t>
            </a:r>
            <a:r>
              <a:rPr lang="de-DE" err="1"/>
              <a:t>enter</a:t>
            </a:r>
            <a:r>
              <a:rPr lang="de-DE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3608862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sp>
        <p:nvSpPr>
          <p:cNvPr id="3" name="Inhaltsplatzhalter 10">
            <a:extLst>
              <a:ext uri="{FF2B5EF4-FFF2-40B4-BE49-F238E27FC236}">
                <a16:creationId xmlns:a16="http://schemas.microsoft.com/office/drawing/2014/main" id="{E54CE07E-D134-8945-B928-3A2AD7482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159" y="820513"/>
            <a:ext cx="11606646" cy="698594"/>
          </a:xfrm>
        </p:spPr>
        <p:txBody>
          <a:bodyPr>
            <a:normAutofit/>
          </a:bodyPr>
          <a:lstStyle/>
          <a:p>
            <a:r>
              <a:rPr lang="de-DE">
                <a:solidFill>
                  <a:srgbClr val="0F218B"/>
                </a:solidFill>
              </a:rPr>
              <a:t>Headline 3 – These SmartArt </a:t>
            </a:r>
            <a:r>
              <a:rPr lang="de-DE" err="1">
                <a:solidFill>
                  <a:srgbClr val="0F218B"/>
                </a:solidFill>
              </a:rPr>
              <a:t>charts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can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be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edited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directly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by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clicking</a:t>
            </a:r>
            <a:r>
              <a:rPr lang="de-DE">
                <a:solidFill>
                  <a:srgbClr val="0F218B"/>
                </a:solidFill>
              </a:rPr>
              <a:t> in </a:t>
            </a:r>
            <a:r>
              <a:rPr lang="de-DE" err="1">
                <a:solidFill>
                  <a:srgbClr val="0F218B"/>
                </a:solidFill>
              </a:rPr>
              <a:t>the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elements</a:t>
            </a:r>
            <a:r>
              <a:rPr lang="de-DE">
                <a:solidFill>
                  <a:srgbClr val="0F218B"/>
                </a:solidFill>
              </a:rPr>
              <a:t>, </a:t>
            </a:r>
            <a:r>
              <a:rPr lang="de-DE" err="1">
                <a:solidFill>
                  <a:srgbClr val="0F218B"/>
                </a:solidFill>
              </a:rPr>
              <a:t>then</a:t>
            </a:r>
            <a:r>
              <a:rPr lang="de-DE">
                <a:solidFill>
                  <a:srgbClr val="0F218B"/>
                </a:solidFill>
              </a:rPr>
              <a:t> on SmartArt-Tools</a:t>
            </a:r>
          </a:p>
        </p:txBody>
      </p:sp>
      <p:graphicFrame>
        <p:nvGraphicFramePr>
          <p:cNvPr id="4" name="Diagramm 4" title="SmartArt-Grafik Platzhalter">
            <a:extLst>
              <a:ext uri="{FF2B5EF4-FFF2-40B4-BE49-F238E27FC236}">
                <a16:creationId xmlns:a16="http://schemas.microsoft.com/office/drawing/2014/main" id="{3D20D492-DCEB-1548-9F8A-4D5C573DEF13}"/>
              </a:ext>
            </a:extLst>
          </p:cNvPr>
          <p:cNvGraphicFramePr/>
          <p:nvPr userDrawn="1"/>
        </p:nvGraphicFramePr>
        <p:xfrm>
          <a:off x="382588" y="2384884"/>
          <a:ext cx="11522075" cy="3059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90233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grpSp>
        <p:nvGrpSpPr>
          <p:cNvPr id="3" name="Group 3911" title="Jahres Zeitleiste Platzhalter">
            <a:extLst>
              <a:ext uri="{FF2B5EF4-FFF2-40B4-BE49-F238E27FC236}">
                <a16:creationId xmlns:a16="http://schemas.microsoft.com/office/drawing/2014/main" id="{C9AF7415-8D2A-C940-B919-D2896ED2CC76}"/>
              </a:ext>
            </a:extLst>
          </p:cNvPr>
          <p:cNvGrpSpPr/>
          <p:nvPr userDrawn="1"/>
        </p:nvGrpSpPr>
        <p:grpSpPr>
          <a:xfrm>
            <a:off x="1811524" y="2655243"/>
            <a:ext cx="7397880" cy="2749280"/>
            <a:chOff x="93735" y="581934"/>
            <a:chExt cx="10577686" cy="3930994"/>
          </a:xfrm>
        </p:grpSpPr>
        <p:grpSp>
          <p:nvGrpSpPr>
            <p:cNvPr id="4" name="Group 3892">
              <a:extLst>
                <a:ext uri="{FF2B5EF4-FFF2-40B4-BE49-F238E27FC236}">
                  <a16:creationId xmlns:a16="http://schemas.microsoft.com/office/drawing/2014/main" id="{BF9A743B-F676-5541-B47D-C0037A53680B}"/>
                </a:ext>
              </a:extLst>
            </p:cNvPr>
            <p:cNvGrpSpPr/>
            <p:nvPr/>
          </p:nvGrpSpPr>
          <p:grpSpPr>
            <a:xfrm>
              <a:off x="636627" y="581934"/>
              <a:ext cx="10034794" cy="3930994"/>
              <a:chOff x="6131" y="477113"/>
              <a:chExt cx="10034793" cy="3930992"/>
            </a:xfrm>
          </p:grpSpPr>
          <p:sp>
            <p:nvSpPr>
              <p:cNvPr id="7" name="Shape 3882">
                <a:extLst>
                  <a:ext uri="{FF2B5EF4-FFF2-40B4-BE49-F238E27FC236}">
                    <a16:creationId xmlns:a16="http://schemas.microsoft.com/office/drawing/2014/main" id="{FB374AB2-ACB5-F24F-8D5D-4E70071227EE}"/>
                  </a:ext>
                </a:extLst>
              </p:cNvPr>
              <p:cNvSpPr/>
              <p:nvPr/>
            </p:nvSpPr>
            <p:spPr>
              <a:xfrm flipV="1">
                <a:off x="4975193" y="477113"/>
                <a:ext cx="1" cy="1940560"/>
              </a:xfrm>
              <a:prstGeom prst="line">
                <a:avLst/>
              </a:prstGeom>
              <a:noFill/>
              <a:ln w="63500" cap="flat">
                <a:solidFill>
                  <a:srgbClr val="51A1D2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" name="Shape 3883">
                <a:extLst>
                  <a:ext uri="{FF2B5EF4-FFF2-40B4-BE49-F238E27FC236}">
                    <a16:creationId xmlns:a16="http://schemas.microsoft.com/office/drawing/2014/main" id="{EA1CE728-B269-1C4E-9B54-82A102A50404}"/>
                  </a:ext>
                </a:extLst>
              </p:cNvPr>
              <p:cNvSpPr/>
              <p:nvPr/>
            </p:nvSpPr>
            <p:spPr>
              <a:xfrm flipV="1">
                <a:off x="6131" y="477113"/>
                <a:ext cx="1" cy="1940560"/>
              </a:xfrm>
              <a:prstGeom prst="line">
                <a:avLst/>
              </a:prstGeom>
              <a:solidFill>
                <a:srgbClr val="015092"/>
              </a:solidFill>
              <a:ln w="63500" cap="flat">
                <a:solidFill>
                  <a:srgbClr val="015092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" name="Shape 3884">
                <a:extLst>
                  <a:ext uri="{FF2B5EF4-FFF2-40B4-BE49-F238E27FC236}">
                    <a16:creationId xmlns:a16="http://schemas.microsoft.com/office/drawing/2014/main" id="{7F9696C5-6EFA-3F44-ACCC-A640A163B09E}"/>
                  </a:ext>
                </a:extLst>
              </p:cNvPr>
              <p:cNvSpPr/>
              <p:nvPr/>
            </p:nvSpPr>
            <p:spPr>
              <a:xfrm>
                <a:off x="38737" y="2461556"/>
                <a:ext cx="9911442" cy="0"/>
              </a:xfrm>
              <a:prstGeom prst="line">
                <a:avLst/>
              </a:prstGeom>
              <a:noFill/>
              <a:ln w="63500" cap="flat">
                <a:solidFill>
                  <a:srgbClr val="313131">
                    <a:alpha val="80000"/>
                  </a:srgbClr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Shape 3886">
                <a:extLst>
                  <a:ext uri="{FF2B5EF4-FFF2-40B4-BE49-F238E27FC236}">
                    <a16:creationId xmlns:a16="http://schemas.microsoft.com/office/drawing/2014/main" id="{9F291BB0-5EAA-9348-8F11-398FB22080F8}"/>
                  </a:ext>
                </a:extLst>
              </p:cNvPr>
              <p:cNvSpPr/>
              <p:nvPr/>
            </p:nvSpPr>
            <p:spPr>
              <a:xfrm>
                <a:off x="9850422" y="2364572"/>
                <a:ext cx="190502" cy="190501"/>
              </a:xfrm>
              <a:prstGeom prst="ellipse">
                <a:avLst/>
              </a:prstGeom>
              <a:solidFill>
                <a:srgbClr val="3131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Shape 3887">
                <a:extLst>
                  <a:ext uri="{FF2B5EF4-FFF2-40B4-BE49-F238E27FC236}">
                    <a16:creationId xmlns:a16="http://schemas.microsoft.com/office/drawing/2014/main" id="{BCE477E8-F7BD-0F42-9589-05CBDFAAB18A}"/>
                  </a:ext>
                </a:extLst>
              </p:cNvPr>
              <p:cNvSpPr/>
              <p:nvPr/>
            </p:nvSpPr>
            <p:spPr>
              <a:xfrm>
                <a:off x="2411544" y="2368317"/>
                <a:ext cx="190502" cy="190501"/>
              </a:xfrm>
              <a:prstGeom prst="ellipse">
                <a:avLst/>
              </a:prstGeom>
              <a:solidFill>
                <a:srgbClr val="51A1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" name="Shape 3888">
                <a:extLst>
                  <a:ext uri="{FF2B5EF4-FFF2-40B4-BE49-F238E27FC236}">
                    <a16:creationId xmlns:a16="http://schemas.microsoft.com/office/drawing/2014/main" id="{7429753A-3C9E-B84B-BE29-D4FB586DA37E}"/>
                  </a:ext>
                </a:extLst>
              </p:cNvPr>
              <p:cNvSpPr/>
              <p:nvPr/>
            </p:nvSpPr>
            <p:spPr>
              <a:xfrm>
                <a:off x="4883584" y="2368318"/>
                <a:ext cx="190502" cy="190501"/>
              </a:xfrm>
              <a:prstGeom prst="ellipse">
                <a:avLst/>
              </a:prstGeom>
              <a:solidFill>
                <a:srgbClr val="51A1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" name="Shape 3889">
                <a:extLst>
                  <a:ext uri="{FF2B5EF4-FFF2-40B4-BE49-F238E27FC236}">
                    <a16:creationId xmlns:a16="http://schemas.microsoft.com/office/drawing/2014/main" id="{01F5BD46-1837-2445-81BC-19FA29B81F17}"/>
                  </a:ext>
                </a:extLst>
              </p:cNvPr>
              <p:cNvSpPr/>
              <p:nvPr/>
            </p:nvSpPr>
            <p:spPr>
              <a:xfrm>
                <a:off x="7368877" y="2368318"/>
                <a:ext cx="190502" cy="190501"/>
              </a:xfrm>
              <a:prstGeom prst="ellipse">
                <a:avLst/>
              </a:prstGeom>
              <a:solidFill>
                <a:srgbClr val="3131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Shape 3890">
                <a:extLst>
                  <a:ext uri="{FF2B5EF4-FFF2-40B4-BE49-F238E27FC236}">
                    <a16:creationId xmlns:a16="http://schemas.microsoft.com/office/drawing/2014/main" id="{38B19469-B9A6-8940-8470-7A36199769F8}"/>
                  </a:ext>
                </a:extLst>
              </p:cNvPr>
              <p:cNvSpPr/>
              <p:nvPr/>
            </p:nvSpPr>
            <p:spPr>
              <a:xfrm flipV="1">
                <a:off x="7451364" y="2463799"/>
                <a:ext cx="1" cy="1940560"/>
              </a:xfrm>
              <a:prstGeom prst="line">
                <a:avLst/>
              </a:prstGeom>
              <a:noFill/>
              <a:ln w="63500" cap="flat">
                <a:solidFill>
                  <a:srgbClr val="313131">
                    <a:alpha val="60000"/>
                  </a:srgbClr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" name="Shape 3891">
                <a:extLst>
                  <a:ext uri="{FF2B5EF4-FFF2-40B4-BE49-F238E27FC236}">
                    <a16:creationId xmlns:a16="http://schemas.microsoft.com/office/drawing/2014/main" id="{117DD6A9-A883-E544-9621-C8501B30B3B4}"/>
                  </a:ext>
                </a:extLst>
              </p:cNvPr>
              <p:cNvSpPr/>
              <p:nvPr/>
            </p:nvSpPr>
            <p:spPr>
              <a:xfrm flipV="1">
                <a:off x="2498616" y="2467545"/>
                <a:ext cx="1" cy="1940560"/>
              </a:xfrm>
              <a:prstGeom prst="line">
                <a:avLst/>
              </a:prstGeom>
              <a:noFill/>
              <a:ln w="63500" cap="flat">
                <a:solidFill>
                  <a:srgbClr val="51A1D2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6" name="Shape 3904">
              <a:extLst>
                <a:ext uri="{FF2B5EF4-FFF2-40B4-BE49-F238E27FC236}">
                  <a16:creationId xmlns:a16="http://schemas.microsoft.com/office/drawing/2014/main" id="{97E1DA5A-D2AC-CD4A-94FA-4070AD6EB5B4}"/>
                </a:ext>
              </a:extLst>
            </p:cNvPr>
            <p:cNvSpPr/>
            <p:nvPr/>
          </p:nvSpPr>
          <p:spPr>
            <a:xfrm>
              <a:off x="93735" y="1997149"/>
              <a:ext cx="1116503" cy="1116503"/>
            </a:xfrm>
            <a:prstGeom prst="ellipse">
              <a:avLst/>
            </a:prstGeom>
            <a:solidFill>
              <a:srgbClr val="015092"/>
            </a:solidFill>
            <a:ln w="12700" cap="flat">
              <a:solidFill>
                <a:srgbClr val="015092"/>
              </a:solidFill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2500" cap="all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pPr algn="ctr"/>
              <a:r>
                <a:rPr sz="1400" b="1">
                  <a:latin typeface="Calibri" panose="020F0502020204030204" pitchFamily="34" charset="0"/>
                  <a:cs typeface="Calibri" panose="020F0502020204030204" pitchFamily="34" charset="0"/>
                </a:rPr>
                <a:t>Start</a:t>
              </a:r>
            </a:p>
          </p:txBody>
        </p:sp>
      </p:grpSp>
      <p:sp>
        <p:nvSpPr>
          <p:cNvPr id="16" name="Shape 3899">
            <a:extLst>
              <a:ext uri="{FF2B5EF4-FFF2-40B4-BE49-F238E27FC236}">
                <a16:creationId xmlns:a16="http://schemas.microsoft.com/office/drawing/2014/main" id="{1C04B757-37FD-8344-9AF0-04B08289508A}"/>
              </a:ext>
            </a:extLst>
          </p:cNvPr>
          <p:cNvSpPr/>
          <p:nvPr userDrawn="1"/>
        </p:nvSpPr>
        <p:spPr>
          <a:xfrm>
            <a:off x="5500456" y="4177891"/>
            <a:ext cx="555807" cy="2055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de-DE"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</a:t>
            </a:r>
            <a:endParaRPr sz="1400" b="1">
              <a:solidFill>
                <a:srgbClr val="31313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Shape 3899">
            <a:extLst>
              <a:ext uri="{FF2B5EF4-FFF2-40B4-BE49-F238E27FC236}">
                <a16:creationId xmlns:a16="http://schemas.microsoft.com/office/drawing/2014/main" id="{68276EE8-CA57-2346-9CCF-A025AFF6855B}"/>
              </a:ext>
            </a:extLst>
          </p:cNvPr>
          <p:cNvSpPr/>
          <p:nvPr userDrawn="1"/>
        </p:nvSpPr>
        <p:spPr>
          <a:xfrm>
            <a:off x="8958826" y="4177891"/>
            <a:ext cx="488973" cy="2055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de-DE"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</a:t>
            </a:r>
            <a:endParaRPr sz="1400" b="1">
              <a:solidFill>
                <a:srgbClr val="31313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Shape 3899">
            <a:extLst>
              <a:ext uri="{FF2B5EF4-FFF2-40B4-BE49-F238E27FC236}">
                <a16:creationId xmlns:a16="http://schemas.microsoft.com/office/drawing/2014/main" id="{23DE72D4-878E-2144-A9D3-A42389C2E721}"/>
              </a:ext>
            </a:extLst>
          </p:cNvPr>
          <p:cNvSpPr/>
          <p:nvPr userDrawn="1"/>
        </p:nvSpPr>
        <p:spPr>
          <a:xfrm>
            <a:off x="3746385" y="3735364"/>
            <a:ext cx="549411" cy="2055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de-DE"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</a:t>
            </a:r>
            <a:endParaRPr sz="1400" b="1">
              <a:solidFill>
                <a:srgbClr val="31313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Shape 3899">
            <a:extLst>
              <a:ext uri="{FF2B5EF4-FFF2-40B4-BE49-F238E27FC236}">
                <a16:creationId xmlns:a16="http://schemas.microsoft.com/office/drawing/2014/main" id="{6FE0A369-2E74-4C41-9332-CEA1A3F8CAA5}"/>
              </a:ext>
            </a:extLst>
          </p:cNvPr>
          <p:cNvSpPr/>
          <p:nvPr userDrawn="1"/>
        </p:nvSpPr>
        <p:spPr>
          <a:xfrm>
            <a:off x="7204755" y="3735364"/>
            <a:ext cx="566327" cy="2055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en-US"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endParaRPr sz="1400" b="1">
              <a:solidFill>
                <a:srgbClr val="31313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Shape 3538">
            <a:extLst>
              <a:ext uri="{FF2B5EF4-FFF2-40B4-BE49-F238E27FC236}">
                <a16:creationId xmlns:a16="http://schemas.microsoft.com/office/drawing/2014/main" id="{6218F089-DA01-8A49-B7EB-18202B0E694E}"/>
              </a:ext>
            </a:extLst>
          </p:cNvPr>
          <p:cNvSpPr/>
          <p:nvPr userDrawn="1"/>
        </p:nvSpPr>
        <p:spPr>
          <a:xfrm>
            <a:off x="5819509" y="2475684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lang="de-DE" sz="240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endParaRPr sz="2400">
              <a:solidFill>
                <a:srgbClr val="0150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Shape 3538">
            <a:extLst>
              <a:ext uri="{FF2B5EF4-FFF2-40B4-BE49-F238E27FC236}">
                <a16:creationId xmlns:a16="http://schemas.microsoft.com/office/drawing/2014/main" id="{3ACB3470-0EB9-4B42-869A-F6D9D2389C11}"/>
              </a:ext>
            </a:extLst>
          </p:cNvPr>
          <p:cNvSpPr/>
          <p:nvPr userDrawn="1"/>
        </p:nvSpPr>
        <p:spPr>
          <a:xfrm>
            <a:off x="4055313" y="5103515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sz="240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de-DE" sz="240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endParaRPr sz="2400">
              <a:solidFill>
                <a:srgbClr val="0150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Shape 3538">
            <a:extLst>
              <a:ext uri="{FF2B5EF4-FFF2-40B4-BE49-F238E27FC236}">
                <a16:creationId xmlns:a16="http://schemas.microsoft.com/office/drawing/2014/main" id="{BD2E93CF-7EB0-1D44-8FE8-B42CB15F1E38}"/>
              </a:ext>
            </a:extLst>
          </p:cNvPr>
          <p:cNvSpPr/>
          <p:nvPr userDrawn="1"/>
        </p:nvSpPr>
        <p:spPr>
          <a:xfrm>
            <a:off x="7547701" y="5103515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lang="de-DE" sz="240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endParaRPr sz="2400">
              <a:solidFill>
                <a:srgbClr val="0150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Shape 3538">
            <a:extLst>
              <a:ext uri="{FF2B5EF4-FFF2-40B4-BE49-F238E27FC236}">
                <a16:creationId xmlns:a16="http://schemas.microsoft.com/office/drawing/2014/main" id="{1CA058CB-FB2E-7B41-9FC5-4261D2748707}"/>
              </a:ext>
            </a:extLst>
          </p:cNvPr>
          <p:cNvSpPr/>
          <p:nvPr userDrawn="1"/>
        </p:nvSpPr>
        <p:spPr>
          <a:xfrm>
            <a:off x="2308791" y="2475684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sz="240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05</a:t>
            </a:r>
          </a:p>
        </p:txBody>
      </p:sp>
      <p:sp>
        <p:nvSpPr>
          <p:cNvPr id="24" name="Shape 3539">
            <a:extLst>
              <a:ext uri="{FF2B5EF4-FFF2-40B4-BE49-F238E27FC236}">
                <a16:creationId xmlns:a16="http://schemas.microsoft.com/office/drawing/2014/main" id="{9FFAAAAB-BD81-254B-BB85-D3B92CADBECE}"/>
              </a:ext>
            </a:extLst>
          </p:cNvPr>
          <p:cNvSpPr/>
          <p:nvPr userDrawn="1"/>
        </p:nvSpPr>
        <p:spPr>
          <a:xfrm>
            <a:off x="2727791" y="2465838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  <p:sp>
        <p:nvSpPr>
          <p:cNvPr id="25" name="Inhaltsplatzhalter 1">
            <a:extLst>
              <a:ext uri="{FF2B5EF4-FFF2-40B4-BE49-F238E27FC236}">
                <a16:creationId xmlns:a16="http://schemas.microsoft.com/office/drawing/2014/main" id="{A948F616-4F52-274D-9802-62F7B100D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051" y="801295"/>
            <a:ext cx="11617325" cy="698184"/>
          </a:xfrm>
        </p:spPr>
        <p:txBody>
          <a:bodyPr>
            <a:normAutofit/>
          </a:bodyPr>
          <a:lstStyle/>
          <a:p>
            <a:r>
              <a:rPr lang="de-DE" b="1">
                <a:solidFill>
                  <a:srgbClr val="0F218B"/>
                </a:solidFill>
              </a:rPr>
              <a:t>Headline 3 – Edit </a:t>
            </a:r>
            <a:r>
              <a:rPr lang="de-DE" b="1" err="1">
                <a:solidFill>
                  <a:srgbClr val="0F218B"/>
                </a:solidFill>
              </a:rPr>
              <a:t>text</a:t>
            </a:r>
            <a:r>
              <a:rPr lang="de-DE" b="1">
                <a:solidFill>
                  <a:srgbClr val="0F218B"/>
                </a:solidFill>
              </a:rPr>
              <a:t> </a:t>
            </a:r>
            <a:r>
              <a:rPr lang="de-DE" b="1" err="1">
                <a:solidFill>
                  <a:srgbClr val="0F218B"/>
                </a:solidFill>
              </a:rPr>
              <a:t>here</a:t>
            </a:r>
            <a:r>
              <a:rPr lang="de-DE" b="1">
                <a:solidFill>
                  <a:srgbClr val="0F218B"/>
                </a:solidFill>
              </a:rPr>
              <a:t>.</a:t>
            </a:r>
            <a:endParaRPr lang="de-DE" b="1" i="1">
              <a:solidFill>
                <a:srgbClr val="0F218B"/>
              </a:solidFill>
            </a:endParaRPr>
          </a:p>
        </p:txBody>
      </p:sp>
      <p:sp>
        <p:nvSpPr>
          <p:cNvPr id="26" name="Shape 3539">
            <a:extLst>
              <a:ext uri="{FF2B5EF4-FFF2-40B4-BE49-F238E27FC236}">
                <a16:creationId xmlns:a16="http://schemas.microsoft.com/office/drawing/2014/main" id="{32B242B5-D413-7245-BEA1-FE249884F79E}"/>
              </a:ext>
            </a:extLst>
          </p:cNvPr>
          <p:cNvSpPr/>
          <p:nvPr userDrawn="1"/>
        </p:nvSpPr>
        <p:spPr>
          <a:xfrm>
            <a:off x="6188917" y="2443752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  <p:sp>
        <p:nvSpPr>
          <p:cNvPr id="27" name="Shape 3539">
            <a:extLst>
              <a:ext uri="{FF2B5EF4-FFF2-40B4-BE49-F238E27FC236}">
                <a16:creationId xmlns:a16="http://schemas.microsoft.com/office/drawing/2014/main" id="{44E594EA-C5DC-8D44-884B-A44AA0741311}"/>
              </a:ext>
            </a:extLst>
          </p:cNvPr>
          <p:cNvSpPr/>
          <p:nvPr userDrawn="1"/>
        </p:nvSpPr>
        <p:spPr>
          <a:xfrm>
            <a:off x="4501613" y="5134372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  <p:sp>
        <p:nvSpPr>
          <p:cNvPr id="28" name="Shape 3539">
            <a:extLst>
              <a:ext uri="{FF2B5EF4-FFF2-40B4-BE49-F238E27FC236}">
                <a16:creationId xmlns:a16="http://schemas.microsoft.com/office/drawing/2014/main" id="{6F33F5F3-AC6F-7047-9582-A2C841E188AD}"/>
              </a:ext>
            </a:extLst>
          </p:cNvPr>
          <p:cNvSpPr/>
          <p:nvPr userDrawn="1"/>
        </p:nvSpPr>
        <p:spPr>
          <a:xfrm>
            <a:off x="7962739" y="5112286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</p:spTree>
    <p:extLst>
      <p:ext uri="{BB962C8B-B14F-4D97-AF65-F5344CB8AC3E}">
        <p14:creationId xmlns:p14="http://schemas.microsoft.com/office/powerpoint/2010/main" val="28676160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ENTSO-E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5">
            <a:extLst>
              <a:ext uri="{FF2B5EF4-FFF2-40B4-BE49-F238E27FC236}">
                <a16:creationId xmlns:a16="http://schemas.microsoft.com/office/drawing/2014/main" id="{2969A1AE-602A-4090-9F07-9C4BA829B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5600" y="2780928"/>
            <a:ext cx="11617788" cy="936104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err="1"/>
              <a:t>Thank</a:t>
            </a:r>
            <a:r>
              <a:rPr lang="de-DE"/>
              <a:t> </a:t>
            </a:r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very</a:t>
            </a:r>
            <a:r>
              <a:rPr lang="de-DE"/>
              <a:t> </a:t>
            </a:r>
            <a:r>
              <a:rPr lang="de-DE" err="1"/>
              <a:t>much</a:t>
            </a:r>
            <a:r>
              <a:rPr lang="de-DE"/>
              <a:t> </a:t>
            </a:r>
            <a:r>
              <a:rPr lang="de-DE" err="1"/>
              <a:t>for</a:t>
            </a:r>
            <a:r>
              <a:rPr lang="de-DE"/>
              <a:t> </a:t>
            </a:r>
            <a:r>
              <a:rPr lang="de-DE" err="1"/>
              <a:t>your</a:t>
            </a:r>
            <a:r>
              <a:rPr lang="de-DE"/>
              <a:t> </a:t>
            </a:r>
            <a:r>
              <a:rPr lang="de-DE" err="1"/>
              <a:t>attention</a:t>
            </a:r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47540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ENTSO-E Thank you slide_val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5">
            <a:extLst>
              <a:ext uri="{FF2B5EF4-FFF2-40B4-BE49-F238E27FC236}">
                <a16:creationId xmlns:a16="http://schemas.microsoft.com/office/drawing/2014/main" id="{2969A1AE-602A-4090-9F07-9C4BA829B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360" y="980728"/>
            <a:ext cx="11617788" cy="936104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ctr"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err="1"/>
              <a:t>Thank</a:t>
            </a:r>
            <a:r>
              <a:rPr lang="de-DE"/>
              <a:t> </a:t>
            </a:r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very</a:t>
            </a:r>
            <a:r>
              <a:rPr lang="de-DE"/>
              <a:t> </a:t>
            </a:r>
            <a:r>
              <a:rPr lang="de-DE" err="1"/>
              <a:t>much</a:t>
            </a:r>
            <a:r>
              <a:rPr lang="de-DE"/>
              <a:t> </a:t>
            </a:r>
            <a:r>
              <a:rPr lang="de-DE" err="1"/>
              <a:t>for</a:t>
            </a:r>
            <a:r>
              <a:rPr lang="de-DE"/>
              <a:t> </a:t>
            </a:r>
            <a:r>
              <a:rPr lang="de-DE" err="1"/>
              <a:t>your</a:t>
            </a:r>
            <a:r>
              <a:rPr lang="de-DE"/>
              <a:t> </a:t>
            </a:r>
            <a:r>
              <a:rPr lang="de-DE" err="1"/>
              <a:t>attention</a:t>
            </a:r>
            <a:r>
              <a:rPr lang="de-DE"/>
              <a:t>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D053C00-E906-E444-8E28-BAE1FF9E76D0}"/>
              </a:ext>
            </a:extLst>
          </p:cNvPr>
          <p:cNvSpPr txBox="1">
            <a:spLocks/>
          </p:cNvSpPr>
          <p:nvPr userDrawn="1"/>
        </p:nvSpPr>
        <p:spPr>
          <a:xfrm>
            <a:off x="1679758" y="1772816"/>
            <a:ext cx="8928992" cy="14785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800" b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Our values define who we are, what we stand for and how we behave.</a:t>
            </a:r>
          </a:p>
          <a:p>
            <a:pPr algn="ctr"/>
            <a:r>
              <a:rPr lang="en-IE" sz="1800" b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all play a part in bringing them to life</a:t>
            </a:r>
            <a:r>
              <a:rPr lang="en-IE" sz="2000" b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ctr"/>
            <a:r>
              <a:rPr lang="en-IE" sz="2000" b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IE" sz="1050" b="0">
              <a:solidFill>
                <a:schemeClr val="tx1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5061D2-8138-134C-AE6A-A95994362C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59"/>
          <a:stretch/>
        </p:blipFill>
        <p:spPr>
          <a:xfrm>
            <a:off x="2783632" y="2924944"/>
            <a:ext cx="6984776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1051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ENTSO-E Key take-awa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5">
            <a:extLst>
              <a:ext uri="{FF2B5EF4-FFF2-40B4-BE49-F238E27FC236}">
                <a16:creationId xmlns:a16="http://schemas.microsoft.com/office/drawing/2014/main" id="{2969A1AE-602A-4090-9F07-9C4BA829B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6346" y="476672"/>
            <a:ext cx="11617788" cy="936104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Key </a:t>
            </a:r>
            <a:r>
              <a:rPr lang="de-DE" err="1"/>
              <a:t>take-aways</a:t>
            </a:r>
            <a:endParaRPr lang="de-DE"/>
          </a:p>
        </p:txBody>
      </p:sp>
      <p:sp>
        <p:nvSpPr>
          <p:cNvPr id="10" name="Textplatzhalter 11">
            <a:extLst>
              <a:ext uri="{FF2B5EF4-FFF2-40B4-BE49-F238E27FC236}">
                <a16:creationId xmlns:a16="http://schemas.microsoft.com/office/drawing/2014/main" id="{1EA47735-D6D7-44D9-B6A3-427A4B2729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6346" y="1546412"/>
            <a:ext cx="11617788" cy="4330860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Text</a:t>
            </a:r>
          </a:p>
        </p:txBody>
      </p:sp>
      <p:sp>
        <p:nvSpPr>
          <p:cNvPr id="4" name="Rechteck 1">
            <a:extLst>
              <a:ext uri="{FF2B5EF4-FFF2-40B4-BE49-F238E27FC236}">
                <a16:creationId xmlns:a16="http://schemas.microsoft.com/office/drawing/2014/main" id="{9B4626A2-3A46-4841-8EA9-2789E9CF76F6}"/>
              </a:ext>
            </a:extLst>
          </p:cNvPr>
          <p:cNvSpPr/>
          <p:nvPr userDrawn="1"/>
        </p:nvSpPr>
        <p:spPr>
          <a:xfrm flipH="1">
            <a:off x="272877" y="332736"/>
            <a:ext cx="62483" cy="72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9585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ENTSO-E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11">
            <a:extLst>
              <a:ext uri="{FF2B5EF4-FFF2-40B4-BE49-F238E27FC236}">
                <a16:creationId xmlns:a16="http://schemas.microsoft.com/office/drawing/2014/main" id="{1EA47735-D6D7-44D9-B6A3-427A4B2729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6346" y="1546412"/>
            <a:ext cx="11617788" cy="4330860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tabLst>
                <a:tab pos="3763963" algn="l"/>
              </a:tabLst>
              <a:defRPr sz="2800" b="1">
                <a:solidFill>
                  <a:srgbClr val="0F218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Questions?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24F55E-FB99-4958-B7AF-F28A79322EB2}"/>
              </a:ext>
            </a:extLst>
          </p:cNvPr>
          <p:cNvSpPr txBox="1"/>
          <p:nvPr userDrawn="1"/>
        </p:nvSpPr>
        <p:spPr>
          <a:xfrm>
            <a:off x="5447928" y="414908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0F218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contact:</a:t>
            </a:r>
            <a:endParaRPr lang="en-GB">
              <a:solidFill>
                <a:srgbClr val="0F218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hteck 1">
            <a:extLst>
              <a:ext uri="{FF2B5EF4-FFF2-40B4-BE49-F238E27FC236}">
                <a16:creationId xmlns:a16="http://schemas.microsoft.com/office/drawing/2014/main" id="{C2D06D34-321E-4E67-BD6C-917AD342E7D4}"/>
              </a:ext>
            </a:extLst>
          </p:cNvPr>
          <p:cNvSpPr/>
          <p:nvPr userDrawn="1"/>
        </p:nvSpPr>
        <p:spPr>
          <a:xfrm rot="5400000" flipH="1">
            <a:off x="6064640" y="3063656"/>
            <a:ext cx="61200" cy="180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03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890AD9-2D9F-D01B-D821-CEFC52B18B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D242627-9C65-5B9F-B9E2-64AA134AFA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E7DBD3E-037F-F009-9F70-266ADBAC0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AB16F-36A4-4304-82CD-CE0C10798BC2}" type="datetimeFigureOut">
              <a:rPr lang="it-IT" smtClean="0"/>
              <a:t>28/05/2025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9F2A5B7-5A36-EB8F-9210-B2A490E58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842E68F-9F16-D4E5-1FF2-FD3A54409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3FFA-7470-4F2B-8482-6A30193618C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110385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ENTSO-E one column Headlin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/>
          <p:cNvSpPr>
            <a:spLocks noGrp="1"/>
          </p:cNvSpPr>
          <p:nvPr>
            <p:ph idx="15" hasCustomPrompt="1"/>
          </p:nvPr>
        </p:nvSpPr>
        <p:spPr>
          <a:xfrm>
            <a:off x="335360" y="1124744"/>
            <a:ext cx="11616265" cy="4688016"/>
          </a:xfrm>
          <a:prstGeom prst="rect">
            <a:avLst/>
          </a:prstGeom>
        </p:spPr>
        <p:txBody>
          <a:bodyPr numCol="2"/>
          <a:lstStyle>
            <a:lvl1pPr>
              <a:defRPr sz="1800"/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Edit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here</a:t>
            </a:r>
            <a:endParaRPr lang="de-DE"/>
          </a:p>
          <a:p>
            <a:pPr lvl="1"/>
            <a:endParaRPr lang="de-DE"/>
          </a:p>
        </p:txBody>
      </p:sp>
      <p:sp>
        <p:nvSpPr>
          <p:cNvPr id="9" name="Titel 3">
            <a:extLst>
              <a:ext uri="{FF2B5EF4-FFF2-40B4-BE49-F238E27FC236}">
                <a16:creationId xmlns:a16="http://schemas.microsoft.com/office/drawing/2014/main" id="{F8BEE106-38CF-4944-B582-98D2F4AD7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376" y="113852"/>
            <a:ext cx="11281639" cy="825489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3200"/>
              </a:lnSpc>
              <a:defRPr sz="3000" b="1">
                <a:solidFill>
                  <a:srgbClr val="0F218B"/>
                </a:solidFill>
                <a:latin typeface="+mn-lt"/>
              </a:defRPr>
            </a:lvl1pPr>
          </a:lstStyle>
          <a:p>
            <a:r>
              <a:rPr lang="de-DE"/>
              <a:t>Title</a:t>
            </a:r>
          </a:p>
        </p:txBody>
      </p:sp>
      <p:sp>
        <p:nvSpPr>
          <p:cNvPr id="10" name="Rechteck 1">
            <a:extLst>
              <a:ext uri="{FF2B5EF4-FFF2-40B4-BE49-F238E27FC236}">
                <a16:creationId xmlns:a16="http://schemas.microsoft.com/office/drawing/2014/main" id="{040FD138-CF62-4F13-A9E4-103F22FA80F3}"/>
              </a:ext>
            </a:extLst>
          </p:cNvPr>
          <p:cNvSpPr/>
          <p:nvPr userDrawn="1"/>
        </p:nvSpPr>
        <p:spPr>
          <a:xfrm flipH="1">
            <a:off x="335360" y="166597"/>
            <a:ext cx="62483" cy="72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accent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72CBB3-D713-4132-AB24-524F77243AC4}"/>
              </a:ext>
            </a:extLst>
          </p:cNvPr>
          <p:cNvSpPr txBox="1"/>
          <p:nvPr userDrawn="1"/>
        </p:nvSpPr>
        <p:spPr>
          <a:xfrm>
            <a:off x="11546958" y="6145619"/>
            <a:ext cx="499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FBA108D-10FA-4DB0-890A-C2495D702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5653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68">
          <p15:clr>
            <a:srgbClr val="A4A3A4"/>
          </p15:clr>
        </p15:guide>
        <p15:guide id="3" orient="horz" pos="913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orient="horz" pos="1049">
          <p15:clr>
            <a:srgbClr val="A4A3A4"/>
          </p15:clr>
        </p15:guide>
        <p15:guide id="7" pos="181">
          <p15:clr>
            <a:srgbClr val="A4A3A4"/>
          </p15:clr>
        </p15:guide>
        <p15:guide id="8" orient="horz" pos="1548">
          <p15:clr>
            <a:srgbClr val="A4A3A4"/>
          </p15:clr>
        </p15:guide>
        <p15:guide id="9" orient="horz" pos="1480">
          <p15:clr>
            <a:srgbClr val="A4A3A4"/>
          </p15:clr>
        </p15:guide>
        <p15:guide id="10" pos="7499">
          <p15:clr>
            <a:srgbClr val="A4A3A4"/>
          </p15:clr>
        </p15:guide>
        <p15:guide id="11" pos="3931">
          <p15:clr>
            <a:srgbClr val="A4A3A4"/>
          </p15:clr>
        </p15:guide>
        <p15:guide id="12" pos="3749">
          <p15:clr>
            <a:srgbClr val="A4A3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ENTSO-E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382868" y="1052736"/>
            <a:ext cx="5664117" cy="331181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Edit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here</a:t>
            </a:r>
            <a:endParaRPr lang="de-DE"/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endParaRPr lang="de-DE"/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10" name="Inhaltsplatzhalter 2"/>
          <p:cNvSpPr>
            <a:spLocks noGrp="1"/>
          </p:cNvSpPr>
          <p:nvPr>
            <p:ph idx="13" hasCustomPrompt="1"/>
          </p:nvPr>
        </p:nvSpPr>
        <p:spPr>
          <a:xfrm>
            <a:off x="6206439" y="1052736"/>
            <a:ext cx="5664117" cy="33118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Edit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here</a:t>
            </a:r>
            <a:endParaRPr lang="de-DE"/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endParaRPr lang="de-DE"/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BF868832-6945-4F2F-8DEC-A69FB10BA6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86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</p:spTree>
    <p:extLst>
      <p:ext uri="{BB962C8B-B14F-4D97-AF65-F5344CB8AC3E}">
        <p14:creationId xmlns:p14="http://schemas.microsoft.com/office/powerpoint/2010/main" val="12433183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68">
          <p15:clr>
            <a:srgbClr val="A4A3A4"/>
          </p15:clr>
        </p15:guide>
        <p15:guide id="3" orient="horz" pos="913">
          <p15:clr>
            <a:srgbClr val="A4A3A4"/>
          </p15:clr>
        </p15:guide>
        <p15:guide id="4" pos="181">
          <p15:clr>
            <a:srgbClr val="A4A3A4"/>
          </p15:clr>
        </p15:guide>
        <p15:guide id="5" pos="7499">
          <p15:clr>
            <a:srgbClr val="A4A3A4"/>
          </p15:clr>
        </p15:guide>
        <p15:guide id="6" orient="horz" pos="3634">
          <p15:clr>
            <a:srgbClr val="A4A3A4"/>
          </p15:clr>
        </p15:guide>
        <p15:guide id="7" orient="horz" pos="1049">
          <p15:clr>
            <a:srgbClr val="A4A3A4"/>
          </p15:clr>
        </p15:guide>
        <p15:guide id="8" pos="3749">
          <p15:clr>
            <a:srgbClr val="A4A3A4"/>
          </p15:clr>
        </p15:guide>
        <p15:guide id="9" pos="3931">
          <p15:clr>
            <a:srgbClr val="A4A3A4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ENTSO-E tweo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79376" y="999693"/>
            <a:ext cx="11616268" cy="672331"/>
          </a:xfrm>
        </p:spPr>
        <p:txBody>
          <a:bodyPr>
            <a:normAutofit/>
          </a:bodyPr>
          <a:lstStyle>
            <a:lvl1pPr>
              <a:defRPr sz="18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3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935407F8-9A7B-4A34-BB6A-ACBE6B64DA8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335360" y="1844824"/>
            <a:ext cx="11616268" cy="4032448"/>
          </a:xfrm>
          <a:prstGeom prst="rect">
            <a:avLst/>
          </a:prstGeom>
        </p:spPr>
        <p:txBody>
          <a:bodyPr>
            <a:normAutofit/>
          </a:bodyPr>
          <a:lstStyle>
            <a:lvl1pPr marL="269875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803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62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defRPr lang="de-D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/>
              <a:t>Bullet </a:t>
            </a:r>
            <a:r>
              <a:rPr lang="de-DE" err="1"/>
              <a:t>points</a:t>
            </a:r>
            <a:r>
              <a:rPr lang="de-DE"/>
              <a:t> </a:t>
            </a:r>
            <a:r>
              <a:rPr lang="de-DE" err="1"/>
              <a:t>first</a:t>
            </a:r>
            <a:r>
              <a:rPr lang="de-DE"/>
              <a:t> </a:t>
            </a:r>
            <a:r>
              <a:rPr lang="de-DE" err="1"/>
              <a:t>level</a:t>
            </a:r>
            <a:r>
              <a:rPr lang="de-DE"/>
              <a:t> </a:t>
            </a:r>
          </a:p>
        </p:txBody>
      </p:sp>
      <p:sp>
        <p:nvSpPr>
          <p:cNvPr id="7" name="Titel 3">
            <a:extLst>
              <a:ext uri="{FF2B5EF4-FFF2-40B4-BE49-F238E27FC236}">
                <a16:creationId xmlns:a16="http://schemas.microsoft.com/office/drawing/2014/main" id="{6A186F0E-67D9-4BD5-813D-3B85BD1B3D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376" y="113852"/>
            <a:ext cx="11281639" cy="825489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3200"/>
              </a:lnSpc>
              <a:defRPr sz="3000" b="1">
                <a:solidFill>
                  <a:srgbClr val="0F218B"/>
                </a:solidFill>
                <a:latin typeface="+mn-lt"/>
              </a:defRPr>
            </a:lvl1pPr>
          </a:lstStyle>
          <a:p>
            <a:r>
              <a:rPr lang="de-DE"/>
              <a:t>Title</a:t>
            </a:r>
          </a:p>
        </p:txBody>
      </p:sp>
      <p:sp>
        <p:nvSpPr>
          <p:cNvPr id="8" name="Rechteck 1">
            <a:extLst>
              <a:ext uri="{FF2B5EF4-FFF2-40B4-BE49-F238E27FC236}">
                <a16:creationId xmlns:a16="http://schemas.microsoft.com/office/drawing/2014/main" id="{9DDE5074-63E9-436C-8E1D-68EFBF340173}"/>
              </a:ext>
            </a:extLst>
          </p:cNvPr>
          <p:cNvSpPr/>
          <p:nvPr userDrawn="1"/>
        </p:nvSpPr>
        <p:spPr>
          <a:xfrm flipH="1">
            <a:off x="335360" y="166597"/>
            <a:ext cx="62483" cy="72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accent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CC6B67-E797-4CD7-81A3-32DFFFE7F935}"/>
              </a:ext>
            </a:extLst>
          </p:cNvPr>
          <p:cNvSpPr txBox="1"/>
          <p:nvPr userDrawn="1"/>
        </p:nvSpPr>
        <p:spPr>
          <a:xfrm>
            <a:off x="11546958" y="6145619"/>
            <a:ext cx="499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FBA108D-10FA-4DB0-890A-C2495D702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3153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orient="horz" pos="1480">
          <p15:clr>
            <a:srgbClr val="A4A3A4"/>
          </p15:clr>
        </p15:guide>
        <p15:guide id="6" orient="horz" pos="1548">
          <p15:clr>
            <a:srgbClr val="A4A3A4"/>
          </p15:clr>
        </p15:guide>
        <p15:guide id="9" pos="7499">
          <p15:clr>
            <a:srgbClr val="A4A3A4"/>
          </p15:clr>
        </p15:guide>
        <p15:guide id="10" pos="181">
          <p15:clr>
            <a:srgbClr val="A4A3A4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page with logo and page n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6D71C-ACD7-49D2-9689-F9C4024FAC38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14337" y="456139"/>
            <a:ext cx="11160125" cy="708025"/>
          </a:xfrm>
        </p:spPr>
        <p:txBody>
          <a:bodyPr>
            <a:normAutofit/>
          </a:bodyPr>
          <a:lstStyle>
            <a:lvl1pPr marL="0" indent="0">
              <a:buNone/>
              <a:defRPr sz="4000" b="1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70284994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TSO-E Chapter 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5">
            <a:extLst>
              <a:ext uri="{FF2B5EF4-FFF2-40B4-BE49-F238E27FC236}">
                <a16:creationId xmlns:a16="http://schemas.microsoft.com/office/drawing/2014/main" id="{0C954197-7D64-4D34-8F28-1EF6B4001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462201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Headline 1</a:t>
            </a:r>
          </a:p>
        </p:txBody>
      </p:sp>
      <p:sp>
        <p:nvSpPr>
          <p:cNvPr id="5" name="Textplatzhalter 11">
            <a:extLst>
              <a:ext uri="{FF2B5EF4-FFF2-40B4-BE49-F238E27FC236}">
                <a16:creationId xmlns:a16="http://schemas.microsoft.com/office/drawing/2014/main" id="{8D6C9DB8-295B-4A24-93FC-21EEC3EFA2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2588" y="1052736"/>
            <a:ext cx="11617788" cy="442428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000" b="0">
                <a:solidFill>
                  <a:srgbClr val="00947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2 </a:t>
            </a:r>
          </a:p>
        </p:txBody>
      </p:sp>
      <p:sp>
        <p:nvSpPr>
          <p:cNvPr id="6" name="Rechteck 1">
            <a:extLst>
              <a:ext uri="{FF2B5EF4-FFF2-40B4-BE49-F238E27FC236}">
                <a16:creationId xmlns:a16="http://schemas.microsoft.com/office/drawing/2014/main" id="{85D10C7F-02F8-4973-9189-D765EE913151}"/>
              </a:ext>
            </a:extLst>
          </p:cNvPr>
          <p:cNvSpPr/>
          <p:nvPr userDrawn="1"/>
        </p:nvSpPr>
        <p:spPr>
          <a:xfrm flipH="1">
            <a:off x="272877" y="332736"/>
            <a:ext cx="62483" cy="72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accent2"/>
              </a:solidFill>
            </a:endParaRPr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775BEC16-E675-4BAF-B113-35B0D486722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4111" y="1545377"/>
            <a:ext cx="11616265" cy="36770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>
                <a:solidFill>
                  <a:srgbClr val="0F218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Headline 3</a:t>
            </a:r>
          </a:p>
        </p:txBody>
      </p:sp>
    </p:spTree>
    <p:extLst>
      <p:ext uri="{BB962C8B-B14F-4D97-AF65-F5344CB8AC3E}">
        <p14:creationId xmlns:p14="http://schemas.microsoft.com/office/powerpoint/2010/main" val="29413905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TSO-E Chapter 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5">
            <a:extLst>
              <a:ext uri="{FF2B5EF4-FFF2-40B4-BE49-F238E27FC236}">
                <a16:creationId xmlns:a16="http://schemas.microsoft.com/office/drawing/2014/main" id="{0C954197-7D64-4D34-8F28-1EF6B4001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5639" y="3074577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Chapter </a:t>
            </a:r>
            <a:r>
              <a:rPr lang="de-DE" err="1"/>
              <a:t>slide</a:t>
            </a:r>
            <a:endParaRPr lang="de-DE"/>
          </a:p>
        </p:txBody>
      </p:sp>
      <p:sp>
        <p:nvSpPr>
          <p:cNvPr id="6" name="Rechteck 1">
            <a:extLst>
              <a:ext uri="{FF2B5EF4-FFF2-40B4-BE49-F238E27FC236}">
                <a16:creationId xmlns:a16="http://schemas.microsoft.com/office/drawing/2014/main" id="{85D10C7F-02F8-4973-9189-D765EE913151}"/>
              </a:ext>
            </a:extLst>
          </p:cNvPr>
          <p:cNvSpPr/>
          <p:nvPr userDrawn="1"/>
        </p:nvSpPr>
        <p:spPr>
          <a:xfrm flipH="1">
            <a:off x="254397" y="2892810"/>
            <a:ext cx="62483" cy="72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9759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TSO-E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2"/>
          <p:cNvSpPr>
            <a:spLocks noGrp="1"/>
          </p:cNvSpPr>
          <p:nvPr>
            <p:ph idx="1" hasCustomPrompt="1"/>
          </p:nvPr>
        </p:nvSpPr>
        <p:spPr>
          <a:xfrm>
            <a:off x="372538" y="908720"/>
            <a:ext cx="11616268" cy="38158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90000"/>
              </a:lnSpc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90000"/>
              </a:lnSpc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lnSpc>
                <a:spcPct val="90000"/>
              </a:lnSpc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lnSpc>
                <a:spcPct val="90000"/>
              </a:lnSpc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Edit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here</a:t>
            </a:r>
            <a:r>
              <a:rPr lang="de-DE"/>
              <a:t>; First </a:t>
            </a:r>
            <a:r>
              <a:rPr lang="de-DE" err="1"/>
              <a:t>level</a:t>
            </a:r>
            <a:endParaRPr lang="de-DE"/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endParaRPr lang="de-DE"/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</p:spTree>
    <p:extLst>
      <p:ext uri="{BB962C8B-B14F-4D97-AF65-F5344CB8AC3E}">
        <p14:creationId xmlns:p14="http://schemas.microsoft.com/office/powerpoint/2010/main" val="8963902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TSO-E One column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935407F8-9A7B-4A34-BB6A-ACBE6B64DA8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13466" y="1124744"/>
            <a:ext cx="11616268" cy="3311525"/>
          </a:xfrm>
          <a:prstGeom prst="rect">
            <a:avLst/>
          </a:prstGeom>
        </p:spPr>
        <p:txBody>
          <a:bodyPr>
            <a:normAutofit/>
          </a:bodyPr>
          <a:lstStyle>
            <a:lvl1pPr marL="269875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38163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803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76325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462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defRPr lang="de-DE" sz="18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Bullet </a:t>
            </a:r>
            <a:r>
              <a:rPr lang="de-DE" err="1"/>
              <a:t>points</a:t>
            </a:r>
            <a:r>
              <a:rPr lang="de-DE"/>
              <a:t> </a:t>
            </a:r>
            <a:r>
              <a:rPr lang="de-DE" err="1"/>
              <a:t>first</a:t>
            </a:r>
            <a:r>
              <a:rPr lang="de-DE"/>
              <a:t>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5" name="Titel 5">
            <a:extLst>
              <a:ext uri="{FF2B5EF4-FFF2-40B4-BE49-F238E27FC236}">
                <a16:creationId xmlns:a16="http://schemas.microsoft.com/office/drawing/2014/main" id="{9D00A475-8F1F-43A8-B9D4-0E2195454A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</p:spTree>
    <p:extLst>
      <p:ext uri="{BB962C8B-B14F-4D97-AF65-F5344CB8AC3E}">
        <p14:creationId xmlns:p14="http://schemas.microsoft.com/office/powerpoint/2010/main" val="2284211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orient="horz" pos="1480">
          <p15:clr>
            <a:srgbClr val="A4A3A4"/>
          </p15:clr>
        </p15:guide>
        <p15:guide id="6" orient="horz" pos="1548">
          <p15:clr>
            <a:srgbClr val="A4A3A4"/>
          </p15:clr>
        </p15:guide>
        <p15:guide id="9" pos="7499">
          <p15:clr>
            <a:srgbClr val="A4A3A4"/>
          </p15:clr>
        </p15:guide>
        <p15:guide id="10" pos="181">
          <p15:clr>
            <a:srgbClr val="A4A3A4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ENTSO-E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382868" y="1052736"/>
            <a:ext cx="5664117" cy="331181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Edit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here</a:t>
            </a:r>
            <a:endParaRPr lang="de-DE"/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endParaRPr lang="de-DE"/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10" name="Inhaltsplatzhalter 2"/>
          <p:cNvSpPr>
            <a:spLocks noGrp="1"/>
          </p:cNvSpPr>
          <p:nvPr>
            <p:ph idx="13" hasCustomPrompt="1"/>
          </p:nvPr>
        </p:nvSpPr>
        <p:spPr>
          <a:xfrm>
            <a:off x="6206439" y="1052736"/>
            <a:ext cx="5664117" cy="33118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Edit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here</a:t>
            </a:r>
            <a:endParaRPr lang="de-DE"/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endParaRPr lang="de-DE"/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BF868832-6945-4F2F-8DEC-A69FB10BA6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86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</p:spTree>
    <p:extLst>
      <p:ext uri="{BB962C8B-B14F-4D97-AF65-F5344CB8AC3E}">
        <p14:creationId xmlns:p14="http://schemas.microsoft.com/office/powerpoint/2010/main" val="19070749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68">
          <p15:clr>
            <a:srgbClr val="A4A3A4"/>
          </p15:clr>
        </p15:guide>
        <p15:guide id="3" orient="horz" pos="913">
          <p15:clr>
            <a:srgbClr val="A4A3A4"/>
          </p15:clr>
        </p15:guide>
        <p15:guide id="4" pos="181">
          <p15:clr>
            <a:srgbClr val="A4A3A4"/>
          </p15:clr>
        </p15:guide>
        <p15:guide id="5" pos="7499">
          <p15:clr>
            <a:srgbClr val="A4A3A4"/>
          </p15:clr>
        </p15:guide>
        <p15:guide id="6" orient="horz" pos="3634">
          <p15:clr>
            <a:srgbClr val="A4A3A4"/>
          </p15:clr>
        </p15:guide>
        <p15:guide id="7" orient="horz" pos="1049">
          <p15:clr>
            <a:srgbClr val="A4A3A4"/>
          </p15:clr>
        </p15:guide>
        <p15:guide id="8" pos="3749">
          <p15:clr>
            <a:srgbClr val="A4A3A4"/>
          </p15:clr>
        </p15:guide>
        <p15:guide id="9" pos="3931">
          <p15:clr>
            <a:srgbClr val="A4A3A4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ENTSO-E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82588" y="1297579"/>
            <a:ext cx="11616265" cy="36770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>
                <a:solidFill>
                  <a:srgbClr val="0F218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Headline 3</a:t>
            </a:r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9341F4E3-0CAE-4A14-AD42-9C698E28F0E7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80339" y="1844824"/>
            <a:ext cx="3648000" cy="3311525"/>
          </a:xfrm>
          <a:prstGeom prst="rect">
            <a:avLst/>
          </a:prstGeom>
        </p:spPr>
        <p:txBody>
          <a:bodyPr>
            <a:normAutofit/>
          </a:bodyPr>
          <a:lstStyle>
            <a:lvl1pPr marL="269875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38163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803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76325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462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defRPr lang="de-DE" sz="12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Bullet </a:t>
            </a:r>
            <a:r>
              <a:rPr lang="de-DE" err="1"/>
              <a:t>points</a:t>
            </a:r>
            <a:r>
              <a:rPr lang="de-DE"/>
              <a:t> </a:t>
            </a:r>
            <a:r>
              <a:rPr lang="de-DE" err="1"/>
              <a:t>first</a:t>
            </a:r>
            <a:r>
              <a:rPr lang="de-DE"/>
              <a:t>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E742937F-ADF9-487A-AB88-EE6EE0E8FD08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923229" y="1844822"/>
            <a:ext cx="3648000" cy="3311525"/>
          </a:xfrm>
          <a:prstGeom prst="rect">
            <a:avLst/>
          </a:prstGeom>
        </p:spPr>
        <p:txBody>
          <a:bodyPr>
            <a:normAutofit/>
          </a:bodyPr>
          <a:lstStyle>
            <a:lvl1pPr marL="269875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38163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803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76325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462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defRPr lang="de-DE" sz="12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Bullet </a:t>
            </a:r>
            <a:r>
              <a:rPr lang="de-DE" err="1"/>
              <a:t>points</a:t>
            </a:r>
            <a:r>
              <a:rPr lang="de-DE"/>
              <a:t> </a:t>
            </a:r>
            <a:r>
              <a:rPr lang="de-DE" err="1"/>
              <a:t>first</a:t>
            </a:r>
            <a:r>
              <a:rPr lang="de-DE"/>
              <a:t>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C1294B06-543C-439B-844D-292C65223D9D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4151784" y="1844823"/>
            <a:ext cx="3648000" cy="3311525"/>
          </a:xfrm>
          <a:prstGeom prst="rect">
            <a:avLst/>
          </a:prstGeom>
        </p:spPr>
        <p:txBody>
          <a:bodyPr>
            <a:normAutofit/>
          </a:bodyPr>
          <a:lstStyle>
            <a:lvl1pPr marL="269875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38163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803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76325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462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defRPr lang="de-DE" sz="12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Bullet </a:t>
            </a:r>
            <a:r>
              <a:rPr lang="de-DE" err="1"/>
              <a:t>points</a:t>
            </a:r>
            <a:r>
              <a:rPr lang="de-DE"/>
              <a:t> </a:t>
            </a:r>
            <a:r>
              <a:rPr lang="de-DE" err="1"/>
              <a:t>first</a:t>
            </a:r>
            <a:r>
              <a:rPr lang="de-DE"/>
              <a:t>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9" name="Titel 5">
            <a:extLst>
              <a:ext uri="{FF2B5EF4-FFF2-40B4-BE49-F238E27FC236}">
                <a16:creationId xmlns:a16="http://schemas.microsoft.com/office/drawing/2014/main" id="{009D75ED-94BB-4DB3-A55E-CFA85E39F7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339" y="260648"/>
            <a:ext cx="11617788" cy="431325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sp>
        <p:nvSpPr>
          <p:cNvPr id="11" name="Textplatzhalter 11">
            <a:extLst>
              <a:ext uri="{FF2B5EF4-FFF2-40B4-BE49-F238E27FC236}">
                <a16:creationId xmlns:a16="http://schemas.microsoft.com/office/drawing/2014/main" id="{CDA0278C-3CB1-4B5A-B6A3-7F8C901572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2588" y="785744"/>
            <a:ext cx="11617788" cy="442428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000" b="0">
                <a:solidFill>
                  <a:srgbClr val="00947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2 </a:t>
            </a:r>
          </a:p>
        </p:txBody>
      </p:sp>
    </p:spTree>
    <p:extLst>
      <p:ext uri="{BB962C8B-B14F-4D97-AF65-F5344CB8AC3E}">
        <p14:creationId xmlns:p14="http://schemas.microsoft.com/office/powerpoint/2010/main" val="17613653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68">
          <p15:clr>
            <a:srgbClr val="A4A3A4"/>
          </p15:clr>
        </p15:guide>
        <p15:guide id="3" orient="horz" pos="913">
          <p15:clr>
            <a:srgbClr val="A4A3A4"/>
          </p15:clr>
        </p15:guide>
        <p15:guide id="4" orient="horz" pos="1049">
          <p15:clr>
            <a:srgbClr val="A4A3A4"/>
          </p15:clr>
        </p15:guide>
        <p15:guide id="5" orient="horz" pos="1480">
          <p15:clr>
            <a:srgbClr val="A4A3A4"/>
          </p15:clr>
        </p15:guide>
        <p15:guide id="6" orient="horz" pos="1548">
          <p15:clr>
            <a:srgbClr val="A4A3A4"/>
          </p15:clr>
        </p15:guide>
        <p15:guide id="7" orient="horz" pos="3634">
          <p15:clr>
            <a:srgbClr val="A4A3A4"/>
          </p15:clr>
        </p15:guide>
        <p15:guide id="8" pos="181">
          <p15:clr>
            <a:srgbClr val="A4A3A4"/>
          </p15:clr>
        </p15:guide>
        <p15:guide id="9" pos="7499">
          <p15:clr>
            <a:srgbClr val="A4A3A4"/>
          </p15:clr>
        </p15:guide>
        <p15:guide id="10" pos="3931">
          <p15:clr>
            <a:srgbClr val="A4A3A4"/>
          </p15:clr>
        </p15:guide>
        <p15:guide id="11" pos="3749">
          <p15:clr>
            <a:srgbClr val="A4A3A4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graphicFrame>
        <p:nvGraphicFramePr>
          <p:cNvPr id="7" name="Inhaltsplatzhalter 9" title="Diagramm Platzhalter">
            <a:extLst>
              <a:ext uri="{FF2B5EF4-FFF2-40B4-BE49-F238E27FC236}">
                <a16:creationId xmlns:a16="http://schemas.microsoft.com/office/drawing/2014/main" id="{B463EBB2-B343-A342-A26F-FA6D526125DA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616654375"/>
              </p:ext>
            </p:extLst>
          </p:nvPr>
        </p:nvGraphicFramePr>
        <p:xfrm>
          <a:off x="6648450" y="1665288"/>
          <a:ext cx="5543550" cy="4103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66752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SO-E Graph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sp>
        <p:nvSpPr>
          <p:cNvPr id="4" name="Inhaltsplatzhalter 10">
            <a:extLst>
              <a:ext uri="{FF2B5EF4-FFF2-40B4-BE49-F238E27FC236}">
                <a16:creationId xmlns:a16="http://schemas.microsoft.com/office/drawing/2014/main" id="{C04C5352-D576-AE47-888D-BF03439BD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9517" y="1665288"/>
            <a:ext cx="8712201" cy="4103972"/>
          </a:xfrm>
        </p:spPr>
        <p:txBody>
          <a:bodyPr>
            <a:normAutofit lnSpcReduction="10000"/>
          </a:bodyPr>
          <a:lstStyle/>
          <a:p>
            <a:r>
              <a:rPr lang="de-DE" b="1"/>
              <a:t>   </a:t>
            </a:r>
            <a:br>
              <a:rPr lang="de-DE" b="1"/>
            </a:br>
            <a:r>
              <a:rPr lang="de-DE" b="1"/>
              <a:t> </a:t>
            </a:r>
            <a:endParaRPr lang="de-DE" b="1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br>
              <a:rPr lang="de-DE" sz="900" i="1">
                <a:solidFill>
                  <a:prstClr val="black"/>
                </a:solidFill>
              </a:rPr>
            </a:br>
            <a:br>
              <a:rPr lang="de-DE" sz="900" i="1">
                <a:solidFill>
                  <a:prstClr val="black"/>
                </a:solidFill>
              </a:rPr>
            </a:br>
            <a:br>
              <a:rPr lang="de-DE" sz="900" i="1">
                <a:solidFill>
                  <a:prstClr val="black"/>
                </a:solidFill>
              </a:rPr>
            </a:br>
            <a:r>
              <a:rPr lang="de-DE" sz="900" i="1">
                <a:solidFill>
                  <a:prstClr val="black"/>
                </a:solidFill>
              </a:rPr>
              <a:t>Source: Insert </a:t>
            </a:r>
            <a:r>
              <a:rPr lang="de-DE" sz="900" i="1" err="1">
                <a:solidFill>
                  <a:prstClr val="black"/>
                </a:solidFill>
              </a:rPr>
              <a:t>here</a:t>
            </a:r>
            <a:r>
              <a:rPr lang="de-DE" sz="900" i="1">
                <a:solidFill>
                  <a:prstClr val="black"/>
                </a:solidFill>
              </a:rPr>
              <a:t> </a:t>
            </a:r>
            <a:r>
              <a:rPr lang="de-DE" sz="900" i="1" err="1">
                <a:solidFill>
                  <a:prstClr val="black"/>
                </a:solidFill>
              </a:rPr>
              <a:t>if</a:t>
            </a:r>
            <a:r>
              <a:rPr lang="de-DE" sz="900" i="1">
                <a:solidFill>
                  <a:prstClr val="black"/>
                </a:solidFill>
              </a:rPr>
              <a:t> </a:t>
            </a:r>
            <a:r>
              <a:rPr lang="de-DE" sz="900" i="1" err="1">
                <a:solidFill>
                  <a:prstClr val="black"/>
                </a:solidFill>
              </a:rPr>
              <a:t>applicable</a:t>
            </a:r>
            <a:endParaRPr lang="de-DE" sz="900"/>
          </a:p>
        </p:txBody>
      </p:sp>
      <p:graphicFrame>
        <p:nvGraphicFramePr>
          <p:cNvPr id="6" name="Diagramm 5" title="Flächendiagramm Platzhalter">
            <a:extLst>
              <a:ext uri="{FF2B5EF4-FFF2-40B4-BE49-F238E27FC236}">
                <a16:creationId xmlns:a16="http://schemas.microsoft.com/office/drawing/2014/main" id="{654DBC48-79E2-BF45-94FB-10AE0A01AFE4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491827380"/>
              </p:ext>
            </p:extLst>
          </p:nvPr>
        </p:nvGraphicFramePr>
        <p:xfrm>
          <a:off x="382587" y="1665288"/>
          <a:ext cx="11522075" cy="3995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011919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ENTSO-E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82588" y="1297579"/>
            <a:ext cx="11616265" cy="36770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>
                <a:solidFill>
                  <a:srgbClr val="0F218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Headline 3</a:t>
            </a:r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9341F4E3-0CAE-4A14-AD42-9C698E28F0E7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80339" y="1844824"/>
            <a:ext cx="3648000" cy="3311525"/>
          </a:xfrm>
          <a:prstGeom prst="rect">
            <a:avLst/>
          </a:prstGeom>
        </p:spPr>
        <p:txBody>
          <a:bodyPr>
            <a:normAutofit/>
          </a:bodyPr>
          <a:lstStyle>
            <a:lvl1pPr marL="269875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38163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803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76325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462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defRPr lang="de-DE" sz="12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Bullet </a:t>
            </a:r>
            <a:r>
              <a:rPr lang="de-DE" err="1"/>
              <a:t>points</a:t>
            </a:r>
            <a:r>
              <a:rPr lang="de-DE"/>
              <a:t> </a:t>
            </a:r>
            <a:r>
              <a:rPr lang="de-DE" err="1"/>
              <a:t>first</a:t>
            </a:r>
            <a:r>
              <a:rPr lang="de-DE"/>
              <a:t>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E742937F-ADF9-487A-AB88-EE6EE0E8FD08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923229" y="1844822"/>
            <a:ext cx="3648000" cy="3311525"/>
          </a:xfrm>
          <a:prstGeom prst="rect">
            <a:avLst/>
          </a:prstGeom>
        </p:spPr>
        <p:txBody>
          <a:bodyPr>
            <a:normAutofit/>
          </a:bodyPr>
          <a:lstStyle>
            <a:lvl1pPr marL="269875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38163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803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76325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462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defRPr lang="de-DE" sz="12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Bullet </a:t>
            </a:r>
            <a:r>
              <a:rPr lang="de-DE" err="1"/>
              <a:t>points</a:t>
            </a:r>
            <a:r>
              <a:rPr lang="de-DE"/>
              <a:t> </a:t>
            </a:r>
            <a:r>
              <a:rPr lang="de-DE" err="1"/>
              <a:t>first</a:t>
            </a:r>
            <a:r>
              <a:rPr lang="de-DE"/>
              <a:t>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C1294B06-543C-439B-844D-292C65223D9D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4151784" y="1844823"/>
            <a:ext cx="3648000" cy="3311525"/>
          </a:xfrm>
          <a:prstGeom prst="rect">
            <a:avLst/>
          </a:prstGeom>
        </p:spPr>
        <p:txBody>
          <a:bodyPr>
            <a:normAutofit/>
          </a:bodyPr>
          <a:lstStyle>
            <a:lvl1pPr marL="269875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38163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803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76325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462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defRPr lang="de-DE" sz="12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Bullet </a:t>
            </a:r>
            <a:r>
              <a:rPr lang="de-DE" err="1"/>
              <a:t>points</a:t>
            </a:r>
            <a:r>
              <a:rPr lang="de-DE"/>
              <a:t> </a:t>
            </a:r>
            <a:r>
              <a:rPr lang="de-DE" err="1"/>
              <a:t>first</a:t>
            </a:r>
            <a:r>
              <a:rPr lang="de-DE"/>
              <a:t>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9" name="Titel 5">
            <a:extLst>
              <a:ext uri="{FF2B5EF4-FFF2-40B4-BE49-F238E27FC236}">
                <a16:creationId xmlns:a16="http://schemas.microsoft.com/office/drawing/2014/main" id="{009D75ED-94BB-4DB3-A55E-CFA85E39F7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339" y="260648"/>
            <a:ext cx="11617788" cy="431325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sp>
        <p:nvSpPr>
          <p:cNvPr id="11" name="Textplatzhalter 11">
            <a:extLst>
              <a:ext uri="{FF2B5EF4-FFF2-40B4-BE49-F238E27FC236}">
                <a16:creationId xmlns:a16="http://schemas.microsoft.com/office/drawing/2014/main" id="{CDA0278C-3CB1-4B5A-B6A3-7F8C901572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2588" y="785744"/>
            <a:ext cx="11617788" cy="442428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000" b="0">
                <a:solidFill>
                  <a:srgbClr val="00947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2 </a:t>
            </a:r>
          </a:p>
        </p:txBody>
      </p:sp>
    </p:spTree>
    <p:extLst>
      <p:ext uri="{BB962C8B-B14F-4D97-AF65-F5344CB8AC3E}">
        <p14:creationId xmlns:p14="http://schemas.microsoft.com/office/powerpoint/2010/main" val="6556565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68">
          <p15:clr>
            <a:srgbClr val="A4A3A4"/>
          </p15:clr>
        </p15:guide>
        <p15:guide id="3" orient="horz" pos="913">
          <p15:clr>
            <a:srgbClr val="A4A3A4"/>
          </p15:clr>
        </p15:guide>
        <p15:guide id="4" orient="horz" pos="1049">
          <p15:clr>
            <a:srgbClr val="A4A3A4"/>
          </p15:clr>
        </p15:guide>
        <p15:guide id="5" orient="horz" pos="1480">
          <p15:clr>
            <a:srgbClr val="A4A3A4"/>
          </p15:clr>
        </p15:guide>
        <p15:guide id="6" orient="horz" pos="1548">
          <p15:clr>
            <a:srgbClr val="A4A3A4"/>
          </p15:clr>
        </p15:guide>
        <p15:guide id="7" orient="horz" pos="3634">
          <p15:clr>
            <a:srgbClr val="A4A3A4"/>
          </p15:clr>
        </p15:guide>
        <p15:guide id="8" pos="181">
          <p15:clr>
            <a:srgbClr val="A4A3A4"/>
          </p15:clr>
        </p15:guide>
        <p15:guide id="9" pos="7499">
          <p15:clr>
            <a:srgbClr val="A4A3A4"/>
          </p15:clr>
        </p15:guide>
        <p15:guide id="10" pos="3931">
          <p15:clr>
            <a:srgbClr val="A4A3A4"/>
          </p15:clr>
        </p15:guide>
        <p15:guide id="11" pos="3749">
          <p15:clr>
            <a:srgbClr val="A4A3A4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sp>
        <p:nvSpPr>
          <p:cNvPr id="4" name="Inhaltsplatzhalter 1">
            <a:extLst>
              <a:ext uri="{FF2B5EF4-FFF2-40B4-BE49-F238E27FC236}">
                <a16:creationId xmlns:a16="http://schemas.microsoft.com/office/drawing/2014/main" id="{C62E783B-8C38-B14F-A829-53ADBD597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1747353"/>
            <a:ext cx="7200800" cy="4292180"/>
          </a:xfrm>
        </p:spPr>
        <p:txBody>
          <a:bodyPr/>
          <a:lstStyle/>
          <a:p>
            <a:r>
              <a:rPr lang="de-DE">
                <a:solidFill>
                  <a:srgbClr val="0F218B"/>
                </a:solidFill>
              </a:rPr>
              <a:t>Headline 3 – Edit </a:t>
            </a:r>
            <a:r>
              <a:rPr lang="de-DE" err="1">
                <a:solidFill>
                  <a:srgbClr val="0F218B"/>
                </a:solidFill>
              </a:rPr>
              <a:t>the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pie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chart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by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clicking</a:t>
            </a:r>
            <a:r>
              <a:rPr lang="de-DE">
                <a:solidFill>
                  <a:srgbClr val="0F218B"/>
                </a:solidFill>
              </a:rPr>
              <a:t> on it. </a:t>
            </a:r>
            <a:r>
              <a:rPr lang="de-DE" err="1">
                <a:solidFill>
                  <a:srgbClr val="0F218B"/>
                </a:solidFill>
              </a:rPr>
              <a:t>Now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icons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appear</a:t>
            </a:r>
            <a:r>
              <a:rPr lang="de-DE">
                <a:solidFill>
                  <a:srgbClr val="0F218B"/>
                </a:solidFill>
              </a:rPr>
              <a:t>. </a:t>
            </a:r>
            <a:r>
              <a:rPr lang="de-DE" err="1">
                <a:solidFill>
                  <a:srgbClr val="0F218B"/>
                </a:solidFill>
              </a:rPr>
              <a:t>If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you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keep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the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cursor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above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the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icons</a:t>
            </a:r>
            <a:r>
              <a:rPr lang="de-DE">
                <a:solidFill>
                  <a:srgbClr val="0F218B"/>
                </a:solidFill>
              </a:rPr>
              <a:t>, a </a:t>
            </a:r>
            <a:r>
              <a:rPr lang="de-DE" err="1">
                <a:solidFill>
                  <a:srgbClr val="0F218B"/>
                </a:solidFill>
              </a:rPr>
              <a:t>descriptive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text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appears</a:t>
            </a:r>
            <a:r>
              <a:rPr lang="de-DE">
                <a:solidFill>
                  <a:srgbClr val="0F218B"/>
                </a:solidFill>
              </a:rPr>
              <a:t>. </a:t>
            </a:r>
          </a:p>
          <a:p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may</a:t>
            </a:r>
            <a:r>
              <a:rPr lang="de-DE"/>
              <a:t> </a:t>
            </a:r>
            <a:r>
              <a:rPr lang="de-DE" err="1"/>
              <a:t>change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type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chart</a:t>
            </a:r>
            <a:r>
              <a:rPr lang="de-DE"/>
              <a:t>,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layout</a:t>
            </a:r>
            <a:r>
              <a:rPr lang="de-DE"/>
              <a:t> and </a:t>
            </a:r>
            <a:r>
              <a:rPr lang="de-DE" err="1"/>
              <a:t>colour</a:t>
            </a:r>
            <a:r>
              <a:rPr lang="de-DE"/>
              <a:t> </a:t>
            </a:r>
            <a:r>
              <a:rPr lang="de-DE" err="1"/>
              <a:t>scheme</a:t>
            </a:r>
            <a:r>
              <a:rPr lang="de-DE"/>
              <a:t>. </a:t>
            </a:r>
            <a:r>
              <a:rPr lang="de-DE" err="1"/>
              <a:t>We</a:t>
            </a:r>
            <a:r>
              <a:rPr lang="de-DE"/>
              <a:t> </a:t>
            </a:r>
            <a:r>
              <a:rPr lang="de-DE" err="1"/>
              <a:t>advise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refrain</a:t>
            </a:r>
            <a:r>
              <a:rPr lang="de-DE"/>
              <a:t> </a:t>
            </a:r>
            <a:r>
              <a:rPr lang="de-DE" err="1"/>
              <a:t>from</a:t>
            </a:r>
            <a:r>
              <a:rPr lang="de-DE"/>
              <a:t> </a:t>
            </a:r>
            <a:r>
              <a:rPr lang="de-DE" err="1"/>
              <a:t>using</a:t>
            </a:r>
            <a:r>
              <a:rPr lang="de-DE"/>
              <a:t> </a:t>
            </a:r>
            <a:r>
              <a:rPr lang="de-DE" err="1"/>
              <a:t>gradients</a:t>
            </a:r>
            <a:r>
              <a:rPr lang="de-DE"/>
              <a:t> and </a:t>
            </a:r>
            <a:r>
              <a:rPr lang="de-DE" err="1"/>
              <a:t>shadows</a:t>
            </a:r>
            <a:r>
              <a:rPr lang="de-DE"/>
              <a:t> – </a:t>
            </a:r>
            <a:r>
              <a:rPr lang="de-DE" err="1"/>
              <a:t>this</a:t>
            </a:r>
            <a:r>
              <a:rPr lang="de-DE"/>
              <a:t> </a:t>
            </a:r>
            <a:r>
              <a:rPr lang="de-DE" err="1"/>
              <a:t>does</a:t>
            </a:r>
            <a:r>
              <a:rPr lang="de-DE"/>
              <a:t> not </a:t>
            </a:r>
            <a:r>
              <a:rPr lang="de-DE" err="1"/>
              <a:t>add</a:t>
            </a:r>
            <a:r>
              <a:rPr lang="de-DE"/>
              <a:t> </a:t>
            </a:r>
            <a:r>
              <a:rPr lang="de-DE" err="1"/>
              <a:t>any</a:t>
            </a:r>
            <a:r>
              <a:rPr lang="de-DE"/>
              <a:t> </a:t>
            </a:r>
            <a:r>
              <a:rPr lang="de-DE" err="1"/>
              <a:t>information</a:t>
            </a:r>
            <a:r>
              <a:rPr lang="de-DE"/>
              <a:t> in </a:t>
            </a:r>
            <a:r>
              <a:rPr lang="de-DE" err="1"/>
              <a:t>most</a:t>
            </a:r>
            <a:r>
              <a:rPr lang="de-DE"/>
              <a:t> </a:t>
            </a:r>
            <a:r>
              <a:rPr lang="de-DE" err="1"/>
              <a:t>cases</a:t>
            </a:r>
            <a:r>
              <a:rPr lang="de-DE"/>
              <a:t>. </a:t>
            </a:r>
          </a:p>
          <a:p>
            <a:r>
              <a:rPr lang="en-US"/>
              <a:t>The size of this copy will adapt automatically, depending on how many words you insert or write. If the size of the copy appears too small – rather try editing the text than </a:t>
            </a:r>
            <a:r>
              <a:rPr lang="en-US" err="1"/>
              <a:t>maximising</a:t>
            </a:r>
            <a:r>
              <a:rPr lang="en-US"/>
              <a:t> the size of the text box. </a:t>
            </a:r>
            <a:endParaRPr lang="de-DE"/>
          </a:p>
          <a:p>
            <a:endParaRPr lang="de-DE"/>
          </a:p>
        </p:txBody>
      </p:sp>
      <p:graphicFrame>
        <p:nvGraphicFramePr>
          <p:cNvPr id="6" name="Inhaltsplatzhalter 8" title="Kreisdiagramm Platzhalter">
            <a:extLst>
              <a:ext uri="{FF2B5EF4-FFF2-40B4-BE49-F238E27FC236}">
                <a16:creationId xmlns:a16="http://schemas.microsoft.com/office/drawing/2014/main" id="{6D36771A-5075-9748-A710-7DBB70C12D6A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232390385"/>
              </p:ext>
            </p:extLst>
          </p:nvPr>
        </p:nvGraphicFramePr>
        <p:xfrm>
          <a:off x="8472264" y="1747353"/>
          <a:ext cx="2951162" cy="4103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743798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sp>
        <p:nvSpPr>
          <p:cNvPr id="7" name="Inhaltsplatzhalter 1">
            <a:extLst>
              <a:ext uri="{FF2B5EF4-FFF2-40B4-BE49-F238E27FC236}">
                <a16:creationId xmlns:a16="http://schemas.microsoft.com/office/drawing/2014/main" id="{C1F9600C-DD2A-3D4A-B5B0-19ADE1EE280E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49412" y="854984"/>
            <a:ext cx="3648000" cy="3311525"/>
          </a:xfrm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Examples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bullet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points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Be aware that there is a significant difference between using only the enter-key and using the combination of enter- and shift-key.</a:t>
            </a:r>
          </a:p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Using only the enter-key will create a new bullet point.</a:t>
            </a:r>
            <a:b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If you only want to start the text in a new line (like this sentence) and keep the numeration, use shift-enter. </a:t>
            </a:r>
          </a:p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Text will resize automatically.</a:t>
            </a:r>
          </a:p>
          <a:p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C36A1AC1-56A4-4346-B7AD-92B4196EBB80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7752184" y="836362"/>
            <a:ext cx="3648000" cy="331152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Example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bullet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points</a:t>
            </a:r>
            <a:b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Second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level</a:t>
            </a:r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Third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level</a:t>
            </a:r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/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Fourth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level</a:t>
            </a:r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/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Fifth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level</a:t>
            </a:r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Inhaltsplatzhalter 7" title="Infobox Platzhalter">
            <a:extLst>
              <a:ext uri="{FF2B5EF4-FFF2-40B4-BE49-F238E27FC236}">
                <a16:creationId xmlns:a16="http://schemas.microsoft.com/office/drawing/2014/main" id="{03B3DB83-3BE0-1D49-9913-2E54862A2869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580603730"/>
              </p:ext>
            </p:extLst>
          </p:nvPr>
        </p:nvGraphicFramePr>
        <p:xfrm>
          <a:off x="4079776" y="836362"/>
          <a:ext cx="3474386" cy="3203797"/>
        </p:xfrm>
        <a:graphic>
          <a:graphicData uri="http://schemas.openxmlformats.org/drawingml/2006/table">
            <a:tbl>
              <a:tblPr bandCol="1">
                <a:tableStyleId>{3B4B98B0-60AC-42C2-AFA5-B58CD77FA1E5}</a:tableStyleId>
              </a:tblPr>
              <a:tblGrid>
                <a:gridCol w="3474386">
                  <a:extLst>
                    <a:ext uri="{9D8B030D-6E8A-4147-A177-3AD203B41FA5}">
                      <a16:colId xmlns:a16="http://schemas.microsoft.com/office/drawing/2014/main" val="1090517882"/>
                    </a:ext>
                  </a:extLst>
                </a:gridCol>
              </a:tblGrid>
              <a:tr h="3203797">
                <a:tc>
                  <a:txBody>
                    <a:bodyPr/>
                    <a:lstStyle/>
                    <a:p>
                      <a:r>
                        <a:rPr lang="de-DE" sz="1800" b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Infobox </a:t>
                      </a:r>
                    </a:p>
                    <a:p>
                      <a:endParaRPr lang="de-DE" sz="1800" b="1">
                        <a:solidFill>
                          <a:srgbClr val="01509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By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using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buttons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‚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increase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indent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 and ‚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decrease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indent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 in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‚Start‘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menu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you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can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switch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between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indention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levels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This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valid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all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kinds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listings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e.g.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bullet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points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enumerations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007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6565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sp>
        <p:nvSpPr>
          <p:cNvPr id="3" name="Inhaltsplatzhalter 1">
            <a:extLst>
              <a:ext uri="{FF2B5EF4-FFF2-40B4-BE49-F238E27FC236}">
                <a16:creationId xmlns:a16="http://schemas.microsoft.com/office/drawing/2014/main" id="{63F95587-91DB-574E-BF98-C631A8B7FEB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59864" y="1124744"/>
            <a:ext cx="11521546" cy="3311810"/>
          </a:xfrm>
        </p:spPr>
        <p:txBody>
          <a:bodyPr numCol="2" spcCol="216000">
            <a:normAutofit/>
          </a:bodyPr>
          <a:lstStyle/>
          <a:p>
            <a:pPr marL="342900" indent="-342900">
              <a:lnSpc>
                <a:spcPct val="120000"/>
              </a:lnSpc>
              <a:buClr>
                <a:srgbClr val="707F86"/>
              </a:buClr>
              <a:buFont typeface="+mj-lt"/>
              <a:buAutoNum type="arabicParenBoth"/>
            </a:pPr>
            <a:r>
              <a:rPr lang="en-US"/>
              <a:t>The size of this copy will adapt automatically, depending on how many words you insert or write. If the size of the copy appears too small – rather try editing the text than </a:t>
            </a:r>
            <a:r>
              <a:rPr lang="en-US" err="1"/>
              <a:t>maximising</a:t>
            </a:r>
            <a:r>
              <a:rPr lang="en-US"/>
              <a:t> the size of the text box. </a:t>
            </a:r>
          </a:p>
          <a:p>
            <a:pPr marL="342900" indent="-342900">
              <a:lnSpc>
                <a:spcPct val="120000"/>
              </a:lnSpc>
              <a:buClr>
                <a:srgbClr val="707F86"/>
              </a:buClr>
              <a:buFont typeface="+mj-lt"/>
              <a:buAutoNum type="arabicParenBoth"/>
            </a:pPr>
            <a:r>
              <a:rPr lang="de-DE"/>
              <a:t>In </a:t>
            </a:r>
            <a:r>
              <a:rPr lang="de-DE" err="1"/>
              <a:t>general</a:t>
            </a:r>
            <a:r>
              <a:rPr lang="de-DE"/>
              <a:t>, </a:t>
            </a:r>
            <a:r>
              <a:rPr lang="de-DE" err="1"/>
              <a:t>it</a:t>
            </a:r>
            <a:r>
              <a:rPr lang="de-DE"/>
              <a:t> </a:t>
            </a:r>
            <a:r>
              <a:rPr lang="de-DE" err="1"/>
              <a:t>is</a:t>
            </a:r>
            <a:r>
              <a:rPr lang="de-DE"/>
              <a:t> a </a:t>
            </a:r>
            <a:r>
              <a:rPr lang="de-DE" err="1"/>
              <a:t>good</a:t>
            </a:r>
            <a:r>
              <a:rPr lang="de-DE"/>
              <a:t> </a:t>
            </a:r>
            <a:r>
              <a:rPr lang="de-DE" err="1"/>
              <a:t>idea</a:t>
            </a:r>
            <a:r>
              <a:rPr lang="de-DE"/>
              <a:t> just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provide</a:t>
            </a:r>
            <a:r>
              <a:rPr lang="de-DE"/>
              <a:t> </a:t>
            </a:r>
            <a:r>
              <a:rPr lang="de-DE" err="1"/>
              <a:t>abstracts</a:t>
            </a:r>
            <a:r>
              <a:rPr lang="de-DE"/>
              <a:t> - </a:t>
            </a:r>
            <a:r>
              <a:rPr lang="de-DE" err="1"/>
              <a:t>this</a:t>
            </a:r>
            <a:r>
              <a:rPr lang="de-DE"/>
              <a:t> </a:t>
            </a:r>
            <a:r>
              <a:rPr lang="de-DE" err="1"/>
              <a:t>is</a:t>
            </a:r>
            <a:r>
              <a:rPr lang="de-DE"/>
              <a:t> a screen </a:t>
            </a:r>
            <a:r>
              <a:rPr lang="de-DE" err="1"/>
              <a:t>presentation</a:t>
            </a:r>
            <a:r>
              <a:rPr lang="de-DE"/>
              <a:t>, and </a:t>
            </a:r>
            <a:r>
              <a:rPr lang="de-DE" err="1"/>
              <a:t>nobody</a:t>
            </a:r>
            <a:r>
              <a:rPr lang="de-DE"/>
              <a:t> </a:t>
            </a:r>
            <a:r>
              <a:rPr lang="de-DE" err="1"/>
              <a:t>likes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read</a:t>
            </a:r>
            <a:r>
              <a:rPr lang="de-DE"/>
              <a:t> </a:t>
            </a:r>
            <a:r>
              <a:rPr lang="de-DE" err="1"/>
              <a:t>much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on </a:t>
            </a:r>
            <a:r>
              <a:rPr lang="de-DE" err="1"/>
              <a:t>the</a:t>
            </a:r>
            <a:r>
              <a:rPr lang="de-DE"/>
              <a:t> screen. </a:t>
            </a:r>
          </a:p>
          <a:p>
            <a:pPr marL="342900" indent="-342900">
              <a:lnSpc>
                <a:spcPct val="120000"/>
              </a:lnSpc>
              <a:buClr>
                <a:srgbClr val="707F86"/>
              </a:buClr>
              <a:buFont typeface="+mj-lt"/>
              <a:buAutoNum type="arabicParenBoth"/>
            </a:pPr>
            <a:endParaRPr lang="de-DE"/>
          </a:p>
          <a:p>
            <a:pPr marL="342900" indent="-342900">
              <a:lnSpc>
                <a:spcPct val="120000"/>
              </a:lnSpc>
              <a:buClr>
                <a:srgbClr val="707F86"/>
              </a:buClr>
              <a:buFont typeface="+mj-lt"/>
              <a:buAutoNum type="arabicParenBoth"/>
            </a:pPr>
            <a:r>
              <a:rPr lang="en-US"/>
              <a:t>Be aware that there is a significant difference between using only the enter-key and using the combination of enter- and shift-key</a:t>
            </a:r>
            <a:r>
              <a:rPr lang="de-DE"/>
              <a:t>.</a:t>
            </a:r>
          </a:p>
          <a:p>
            <a:pPr marL="342900" indent="-342900">
              <a:lnSpc>
                <a:spcPct val="120000"/>
              </a:lnSpc>
              <a:buClr>
                <a:srgbClr val="707F86"/>
              </a:buClr>
              <a:buFont typeface="+mj-lt"/>
              <a:buAutoNum type="arabicParenBoth"/>
            </a:pPr>
            <a:r>
              <a:rPr lang="de-DE"/>
              <a:t>In </a:t>
            </a:r>
            <a:r>
              <a:rPr lang="de-DE" err="1"/>
              <a:t>this</a:t>
            </a:r>
            <a:r>
              <a:rPr lang="de-DE"/>
              <a:t> </a:t>
            </a:r>
            <a:r>
              <a:rPr lang="de-DE" err="1"/>
              <a:t>textbox</a:t>
            </a:r>
            <a:r>
              <a:rPr lang="de-DE"/>
              <a:t>, </a:t>
            </a:r>
            <a:r>
              <a:rPr lang="de-DE" err="1"/>
              <a:t>using</a:t>
            </a:r>
            <a:r>
              <a:rPr lang="de-DE"/>
              <a:t> </a:t>
            </a:r>
            <a:r>
              <a:rPr lang="de-DE" err="1"/>
              <a:t>only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enter-</a:t>
            </a:r>
            <a:r>
              <a:rPr lang="de-DE" err="1"/>
              <a:t>key</a:t>
            </a:r>
            <a:r>
              <a:rPr lang="de-DE"/>
              <a:t> will </a:t>
            </a:r>
            <a:r>
              <a:rPr lang="de-DE" err="1"/>
              <a:t>create</a:t>
            </a:r>
            <a:r>
              <a:rPr lang="de-DE"/>
              <a:t> a </a:t>
            </a:r>
            <a:r>
              <a:rPr lang="de-DE" err="1"/>
              <a:t>new</a:t>
            </a:r>
            <a:r>
              <a:rPr lang="de-DE"/>
              <a:t> </a:t>
            </a:r>
            <a:r>
              <a:rPr lang="de-DE" err="1"/>
              <a:t>paragraph</a:t>
            </a:r>
            <a:r>
              <a:rPr lang="de-DE"/>
              <a:t>, </a:t>
            </a:r>
            <a:r>
              <a:rPr lang="de-DE" err="1"/>
              <a:t>causing</a:t>
            </a:r>
            <a:r>
              <a:rPr lang="de-DE"/>
              <a:t> a </a:t>
            </a:r>
            <a:r>
              <a:rPr lang="de-DE" err="1"/>
              <a:t>new</a:t>
            </a:r>
            <a:r>
              <a:rPr lang="de-DE"/>
              <a:t> </a:t>
            </a:r>
            <a:r>
              <a:rPr lang="de-DE" err="1"/>
              <a:t>numeration</a:t>
            </a:r>
            <a:r>
              <a:rPr lang="de-DE"/>
              <a:t>. </a:t>
            </a:r>
            <a:br>
              <a:rPr lang="de-DE"/>
            </a:br>
            <a:r>
              <a:rPr lang="de-DE" err="1"/>
              <a:t>If</a:t>
            </a:r>
            <a:r>
              <a:rPr lang="de-DE"/>
              <a:t> </a:t>
            </a:r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only</a:t>
            </a:r>
            <a:r>
              <a:rPr lang="de-DE"/>
              <a:t> </a:t>
            </a:r>
            <a:r>
              <a:rPr lang="de-DE" err="1"/>
              <a:t>want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start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in a </a:t>
            </a:r>
            <a:r>
              <a:rPr lang="de-DE" err="1"/>
              <a:t>new</a:t>
            </a:r>
            <a:r>
              <a:rPr lang="de-DE"/>
              <a:t> </a:t>
            </a:r>
            <a:r>
              <a:rPr lang="de-DE" err="1"/>
              <a:t>line</a:t>
            </a:r>
            <a:r>
              <a:rPr lang="de-DE"/>
              <a:t> (like </a:t>
            </a:r>
            <a:r>
              <a:rPr lang="de-DE" err="1"/>
              <a:t>this</a:t>
            </a:r>
            <a:r>
              <a:rPr lang="de-DE"/>
              <a:t> </a:t>
            </a:r>
            <a:r>
              <a:rPr lang="de-DE" err="1"/>
              <a:t>sentence</a:t>
            </a:r>
            <a:r>
              <a:rPr lang="de-DE"/>
              <a:t>) and </a:t>
            </a:r>
            <a:r>
              <a:rPr lang="de-DE" err="1"/>
              <a:t>keep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numeration</a:t>
            </a:r>
            <a:r>
              <a:rPr lang="de-DE"/>
              <a:t>, </a:t>
            </a:r>
            <a:r>
              <a:rPr lang="de-DE" err="1"/>
              <a:t>use</a:t>
            </a:r>
            <a:r>
              <a:rPr lang="de-DE"/>
              <a:t> shift-</a:t>
            </a:r>
            <a:r>
              <a:rPr lang="de-DE" err="1"/>
              <a:t>enter</a:t>
            </a:r>
            <a:r>
              <a:rPr lang="de-DE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12222007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sp>
        <p:nvSpPr>
          <p:cNvPr id="3" name="Inhaltsplatzhalter 1">
            <a:extLst>
              <a:ext uri="{FF2B5EF4-FFF2-40B4-BE49-F238E27FC236}">
                <a16:creationId xmlns:a16="http://schemas.microsoft.com/office/drawing/2014/main" id="{045ED79A-32AA-D64E-AAD5-54B4B9C4D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842" y="939341"/>
            <a:ext cx="11506291" cy="4829919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de-DE">
                <a:solidFill>
                  <a:srgbClr val="0F218B"/>
                </a:solidFill>
              </a:rPr>
              <a:t>Headline 3 – Edit </a:t>
            </a:r>
            <a:r>
              <a:rPr lang="de-DE" err="1">
                <a:solidFill>
                  <a:srgbClr val="0F218B"/>
                </a:solidFill>
              </a:rPr>
              <a:t>text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here</a:t>
            </a:r>
            <a:r>
              <a:rPr lang="de-DE">
                <a:solidFill>
                  <a:srgbClr val="0F218B"/>
                </a:solidFill>
              </a:rPr>
              <a:t>.</a:t>
            </a:r>
            <a:endParaRPr lang="de-DE" i="1">
              <a:solidFill>
                <a:srgbClr val="0F218B"/>
              </a:solidFill>
            </a:endParaRPr>
          </a:p>
        </p:txBody>
      </p:sp>
      <p:grpSp>
        <p:nvGrpSpPr>
          <p:cNvPr id="4" name="Group 3553" title="6-Monats-Zeitleiste Platzhalter">
            <a:extLst>
              <a:ext uri="{FF2B5EF4-FFF2-40B4-BE49-F238E27FC236}">
                <a16:creationId xmlns:a16="http://schemas.microsoft.com/office/drawing/2014/main" id="{104D80E7-590A-6F45-BD68-8611B65301C7}"/>
              </a:ext>
            </a:extLst>
          </p:cNvPr>
          <p:cNvGrpSpPr/>
          <p:nvPr userDrawn="1"/>
        </p:nvGrpSpPr>
        <p:grpSpPr>
          <a:xfrm>
            <a:off x="1811339" y="2381327"/>
            <a:ext cx="8569325" cy="3224119"/>
            <a:chOff x="0" y="359738"/>
            <a:chExt cx="10490200" cy="5139089"/>
          </a:xfrm>
        </p:grpSpPr>
        <p:grpSp>
          <p:nvGrpSpPr>
            <p:cNvPr id="6" name="Group 3530">
              <a:extLst>
                <a:ext uri="{FF2B5EF4-FFF2-40B4-BE49-F238E27FC236}">
                  <a16:creationId xmlns:a16="http://schemas.microsoft.com/office/drawing/2014/main" id="{0F489A34-EB0D-9844-8E5C-68A73CD91E77}"/>
                </a:ext>
              </a:extLst>
            </p:cNvPr>
            <p:cNvGrpSpPr/>
            <p:nvPr/>
          </p:nvGrpSpPr>
          <p:grpSpPr>
            <a:xfrm>
              <a:off x="463551" y="803442"/>
              <a:ext cx="5797974" cy="4695385"/>
              <a:chOff x="545" y="358575"/>
              <a:chExt cx="5797973" cy="4695384"/>
            </a:xfrm>
          </p:grpSpPr>
          <p:sp>
            <p:nvSpPr>
              <p:cNvPr id="15" name="Shape 3525">
                <a:extLst>
                  <a:ext uri="{FF2B5EF4-FFF2-40B4-BE49-F238E27FC236}">
                    <a16:creationId xmlns:a16="http://schemas.microsoft.com/office/drawing/2014/main" id="{A153CEA7-30AE-F849-A6F4-864E0256893E}"/>
                  </a:ext>
                </a:extLst>
              </p:cNvPr>
              <p:cNvSpPr/>
              <p:nvPr/>
            </p:nvSpPr>
            <p:spPr>
              <a:xfrm flipV="1">
                <a:off x="545" y="358575"/>
                <a:ext cx="0" cy="2410322"/>
              </a:xfrm>
              <a:prstGeom prst="line">
                <a:avLst/>
              </a:prstGeom>
              <a:noFill/>
              <a:ln w="63500" cap="flat">
                <a:solidFill>
                  <a:srgbClr val="99BFDC"/>
                </a:solidFill>
                <a:prstDash val="solid"/>
                <a:miter lim="400000"/>
              </a:ln>
              <a:effectLst/>
            </p:spPr>
            <p:txBody>
              <a:bodyPr wrap="square" lIns="27093" tIns="27093" rIns="27093" bIns="27093" numCol="1" anchor="ctr">
                <a:noAutofit/>
              </a:bodyPr>
              <a:lstStyle/>
              <a:p>
                <a:pPr>
                  <a:defRPr sz="8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" name="Shape 3526">
                <a:extLst>
                  <a:ext uri="{FF2B5EF4-FFF2-40B4-BE49-F238E27FC236}">
                    <a16:creationId xmlns:a16="http://schemas.microsoft.com/office/drawing/2014/main" id="{60C53EF1-C062-D545-8D50-5E5A151EAEF2}"/>
                  </a:ext>
                </a:extLst>
              </p:cNvPr>
              <p:cNvSpPr/>
              <p:nvPr/>
            </p:nvSpPr>
            <p:spPr>
              <a:xfrm flipV="1">
                <a:off x="755773" y="1567594"/>
                <a:ext cx="0" cy="1201303"/>
              </a:xfrm>
              <a:prstGeom prst="line">
                <a:avLst/>
              </a:prstGeom>
              <a:noFill/>
              <a:ln w="63500" cap="flat">
                <a:solidFill>
                  <a:srgbClr val="99BFDC"/>
                </a:solidFill>
                <a:prstDash val="solid"/>
                <a:miter lim="400000"/>
              </a:ln>
              <a:effectLst/>
            </p:spPr>
            <p:txBody>
              <a:bodyPr wrap="square" lIns="27093" tIns="27093" rIns="27093" bIns="27093" numCol="1" anchor="ctr">
                <a:noAutofit/>
              </a:bodyPr>
              <a:lstStyle/>
              <a:p>
                <a:pPr>
                  <a:defRPr sz="8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" name="Shape 3527">
                <a:extLst>
                  <a:ext uri="{FF2B5EF4-FFF2-40B4-BE49-F238E27FC236}">
                    <a16:creationId xmlns:a16="http://schemas.microsoft.com/office/drawing/2014/main" id="{13DFF85B-1393-F24D-B481-3D1EF145FDA3}"/>
                  </a:ext>
                </a:extLst>
              </p:cNvPr>
              <p:cNvSpPr/>
              <p:nvPr/>
            </p:nvSpPr>
            <p:spPr>
              <a:xfrm flipV="1">
                <a:off x="5798518" y="721344"/>
                <a:ext cx="0" cy="2047552"/>
              </a:xfrm>
              <a:prstGeom prst="line">
                <a:avLst/>
              </a:prstGeom>
              <a:noFill/>
              <a:ln w="63500" cap="flat">
                <a:solidFill>
                  <a:srgbClr val="99BFDC"/>
                </a:solidFill>
                <a:prstDash val="solid"/>
                <a:miter lim="400000"/>
              </a:ln>
              <a:effectLst/>
            </p:spPr>
            <p:txBody>
              <a:bodyPr wrap="square" lIns="27093" tIns="27093" rIns="27093" bIns="27093" numCol="1" anchor="ctr">
                <a:noAutofit/>
              </a:bodyPr>
              <a:lstStyle/>
              <a:p>
                <a:pPr>
                  <a:defRPr sz="8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" name="Shape 3528">
                <a:extLst>
                  <a:ext uri="{FF2B5EF4-FFF2-40B4-BE49-F238E27FC236}">
                    <a16:creationId xmlns:a16="http://schemas.microsoft.com/office/drawing/2014/main" id="{DC0087D8-03A9-6944-85A2-0EFC81E8E914}"/>
                  </a:ext>
                </a:extLst>
              </p:cNvPr>
              <p:cNvSpPr/>
              <p:nvPr/>
            </p:nvSpPr>
            <p:spPr>
              <a:xfrm>
                <a:off x="1608725" y="3274911"/>
                <a:ext cx="0" cy="1779048"/>
              </a:xfrm>
              <a:prstGeom prst="line">
                <a:avLst/>
              </a:prstGeom>
              <a:noFill/>
              <a:ln w="63500" cap="flat">
                <a:solidFill>
                  <a:srgbClr val="99BFDC"/>
                </a:solidFill>
                <a:prstDash val="solid"/>
                <a:miter lim="400000"/>
              </a:ln>
              <a:effectLst/>
            </p:spPr>
            <p:txBody>
              <a:bodyPr wrap="square" lIns="27093" tIns="27093" rIns="27093" bIns="27093" numCol="1" anchor="ctr">
                <a:noAutofit/>
              </a:bodyPr>
              <a:lstStyle/>
              <a:p>
                <a:pPr>
                  <a:defRPr sz="8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" name="Shape 3529">
                <a:extLst>
                  <a:ext uri="{FF2B5EF4-FFF2-40B4-BE49-F238E27FC236}">
                    <a16:creationId xmlns:a16="http://schemas.microsoft.com/office/drawing/2014/main" id="{DECA1AED-351A-F54C-8939-BE1935F59845}"/>
                  </a:ext>
                </a:extLst>
              </p:cNvPr>
              <p:cNvSpPr/>
              <p:nvPr/>
            </p:nvSpPr>
            <p:spPr>
              <a:xfrm>
                <a:off x="4459938" y="3274911"/>
                <a:ext cx="0" cy="909640"/>
              </a:xfrm>
              <a:prstGeom prst="line">
                <a:avLst/>
              </a:prstGeom>
              <a:noFill/>
              <a:ln w="63500" cap="flat">
                <a:solidFill>
                  <a:srgbClr val="99BFDC"/>
                </a:solidFill>
                <a:prstDash val="solid"/>
                <a:miter lim="400000"/>
              </a:ln>
              <a:effectLst/>
            </p:spPr>
            <p:txBody>
              <a:bodyPr wrap="square" lIns="27093" tIns="27093" rIns="27093" bIns="27093" numCol="1" anchor="ctr">
                <a:noAutofit/>
              </a:bodyPr>
              <a:lstStyle/>
              <a:p>
                <a:pPr>
                  <a:defRPr sz="8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7" name="Group 3537">
              <a:extLst>
                <a:ext uri="{FF2B5EF4-FFF2-40B4-BE49-F238E27FC236}">
                  <a16:creationId xmlns:a16="http://schemas.microsoft.com/office/drawing/2014/main" id="{A90B8DDB-C27F-1A4D-B381-D7862AAE7931}"/>
                </a:ext>
              </a:extLst>
            </p:cNvPr>
            <p:cNvGrpSpPr/>
            <p:nvPr/>
          </p:nvGrpSpPr>
          <p:grpSpPr>
            <a:xfrm>
              <a:off x="0" y="3216502"/>
              <a:ext cx="10490200" cy="508001"/>
              <a:chOff x="0" y="0"/>
              <a:chExt cx="10490200" cy="508000"/>
            </a:xfrm>
          </p:grpSpPr>
          <p:sp>
            <p:nvSpPr>
              <p:cNvPr id="9" name="Shape 3531">
                <a:extLst>
                  <a:ext uri="{FF2B5EF4-FFF2-40B4-BE49-F238E27FC236}">
                    <a16:creationId xmlns:a16="http://schemas.microsoft.com/office/drawing/2014/main" id="{11C1F5E3-318A-7F41-9327-18EA7D1F2420}"/>
                  </a:ext>
                </a:extLst>
              </p:cNvPr>
              <p:cNvSpPr/>
              <p:nvPr/>
            </p:nvSpPr>
            <p:spPr>
              <a:xfrm>
                <a:off x="1793240" y="0"/>
                <a:ext cx="1524001" cy="508000"/>
              </a:xfrm>
              <a:prstGeom prst="rect">
                <a:avLst/>
              </a:prstGeom>
              <a:solidFill>
                <a:srgbClr val="51A1D2">
                  <a:alpha val="80000"/>
                </a:srgbClr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584200">
                  <a:lnSpc>
                    <a:spcPct val="100000"/>
                  </a:lnSpc>
                  <a:spcBef>
                    <a:spcPts val="0"/>
                  </a:spcBef>
                  <a:defRPr sz="1500" cap="all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pPr algn="ctr"/>
                <a:r>
                  <a:rPr lang="de-DE" sz="1400" cap="none" err="1">
                    <a:latin typeface="Calibri" panose="020F0502020204030204" pitchFamily="34" charset="0"/>
                    <a:cs typeface="Calibri" panose="020F0502020204030204" pitchFamily="34" charset="0"/>
                  </a:rPr>
                  <a:t>February</a:t>
                </a:r>
                <a:endParaRPr lang="de-DE" sz="1400" cap="none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Shape 3532">
                <a:extLst>
                  <a:ext uri="{FF2B5EF4-FFF2-40B4-BE49-F238E27FC236}">
                    <a16:creationId xmlns:a16="http://schemas.microsoft.com/office/drawing/2014/main" id="{0CAAF65E-76F6-2A43-B9EB-D5012C50B795}"/>
                  </a:ext>
                </a:extLst>
              </p:cNvPr>
              <p:cNvSpPr/>
              <p:nvPr/>
            </p:nvSpPr>
            <p:spPr>
              <a:xfrm>
                <a:off x="3586479" y="0"/>
                <a:ext cx="1524001" cy="508000"/>
              </a:xfrm>
              <a:prstGeom prst="rect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584200">
                  <a:lnSpc>
                    <a:spcPct val="100000"/>
                  </a:lnSpc>
                  <a:spcBef>
                    <a:spcPts val="0"/>
                  </a:spcBef>
                  <a:defRPr sz="1500" cap="all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pPr algn="ctr"/>
                <a:r>
                  <a:rPr lang="de-DE" sz="1400" cap="none">
                    <a:latin typeface="Calibri" panose="020F0502020204030204" pitchFamily="34" charset="0"/>
                    <a:cs typeface="Calibri" panose="020F0502020204030204" pitchFamily="34" charset="0"/>
                  </a:rPr>
                  <a:t>March</a:t>
                </a:r>
                <a:endParaRPr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Shape 3533">
                <a:extLst>
                  <a:ext uri="{FF2B5EF4-FFF2-40B4-BE49-F238E27FC236}">
                    <a16:creationId xmlns:a16="http://schemas.microsoft.com/office/drawing/2014/main" id="{07E0612B-2EE4-D94B-B9D5-7C3647E11828}"/>
                  </a:ext>
                </a:extLst>
              </p:cNvPr>
              <p:cNvSpPr/>
              <p:nvPr/>
            </p:nvSpPr>
            <p:spPr>
              <a:xfrm>
                <a:off x="5379719" y="0"/>
                <a:ext cx="1524001" cy="508000"/>
              </a:xfrm>
              <a:prstGeom prst="rect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584200">
                  <a:lnSpc>
                    <a:spcPct val="100000"/>
                  </a:lnSpc>
                  <a:spcBef>
                    <a:spcPts val="0"/>
                  </a:spcBef>
                  <a:defRPr sz="1500" cap="all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pPr algn="ctr"/>
                <a:r>
                  <a:rPr lang="de-DE" sz="1400" cap="none">
                    <a:latin typeface="Calibri" panose="020F0502020204030204" pitchFamily="34" charset="0"/>
                    <a:cs typeface="Calibri" panose="020F0502020204030204" pitchFamily="34" charset="0"/>
                  </a:rPr>
                  <a:t>April</a:t>
                </a:r>
              </a:p>
            </p:txBody>
          </p:sp>
          <p:sp>
            <p:nvSpPr>
              <p:cNvPr id="12" name="Shape 3534">
                <a:extLst>
                  <a:ext uri="{FF2B5EF4-FFF2-40B4-BE49-F238E27FC236}">
                    <a16:creationId xmlns:a16="http://schemas.microsoft.com/office/drawing/2014/main" id="{A49F006A-263E-B749-84F7-45EC0200E53B}"/>
                  </a:ext>
                </a:extLst>
              </p:cNvPr>
              <p:cNvSpPr/>
              <p:nvPr/>
            </p:nvSpPr>
            <p:spPr>
              <a:xfrm>
                <a:off x="7172959" y="0"/>
                <a:ext cx="1524001" cy="508000"/>
              </a:xfrm>
              <a:prstGeom prst="rect">
                <a:avLst/>
              </a:prstGeom>
              <a:solidFill>
                <a:srgbClr val="313131">
                  <a:alpha val="80000"/>
                </a:srgbClr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584200">
                  <a:lnSpc>
                    <a:spcPct val="100000"/>
                  </a:lnSpc>
                  <a:spcBef>
                    <a:spcPts val="0"/>
                  </a:spcBef>
                  <a:defRPr sz="1500" cap="all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pPr algn="ctr"/>
                <a:r>
                  <a:rPr lang="de-DE" sz="1400" cap="none">
                    <a:latin typeface="Calibri" panose="020F0502020204030204" pitchFamily="34" charset="0"/>
                    <a:cs typeface="Calibri" panose="020F0502020204030204" pitchFamily="34" charset="0"/>
                  </a:rPr>
                  <a:t>May</a:t>
                </a:r>
              </a:p>
            </p:txBody>
          </p:sp>
          <p:sp>
            <p:nvSpPr>
              <p:cNvPr id="13" name="Shape 3535">
                <a:extLst>
                  <a:ext uri="{FF2B5EF4-FFF2-40B4-BE49-F238E27FC236}">
                    <a16:creationId xmlns:a16="http://schemas.microsoft.com/office/drawing/2014/main" id="{F74572F9-391D-914E-9B18-1442CC5747BA}"/>
                  </a:ext>
                </a:extLst>
              </p:cNvPr>
              <p:cNvSpPr/>
              <p:nvPr/>
            </p:nvSpPr>
            <p:spPr>
              <a:xfrm>
                <a:off x="8966200" y="0"/>
                <a:ext cx="1524000" cy="508000"/>
              </a:xfrm>
              <a:prstGeom prst="rect">
                <a:avLst/>
              </a:prstGeom>
              <a:solidFill>
                <a:srgbClr val="313131">
                  <a:alpha val="60000"/>
                </a:srgbClr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584200">
                  <a:lnSpc>
                    <a:spcPct val="100000"/>
                  </a:lnSpc>
                  <a:spcBef>
                    <a:spcPts val="0"/>
                  </a:spcBef>
                  <a:defRPr sz="1500" cap="all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pPr algn="ctr"/>
                <a:r>
                  <a:rPr lang="de-DE" sz="1400" cap="none">
                    <a:latin typeface="Calibri" panose="020F0502020204030204" pitchFamily="34" charset="0"/>
                    <a:cs typeface="Calibri" panose="020F0502020204030204" pitchFamily="34" charset="0"/>
                  </a:rPr>
                  <a:t>June</a:t>
                </a:r>
              </a:p>
            </p:txBody>
          </p:sp>
          <p:sp>
            <p:nvSpPr>
              <p:cNvPr id="14" name="Shape 3536">
                <a:extLst>
                  <a:ext uri="{FF2B5EF4-FFF2-40B4-BE49-F238E27FC236}">
                    <a16:creationId xmlns:a16="http://schemas.microsoft.com/office/drawing/2014/main" id="{9E60BD2D-E973-D848-94DA-2522289CF023}"/>
                  </a:ext>
                </a:extLst>
              </p:cNvPr>
              <p:cNvSpPr/>
              <p:nvPr/>
            </p:nvSpPr>
            <p:spPr>
              <a:xfrm>
                <a:off x="0" y="0"/>
                <a:ext cx="1524000" cy="508000"/>
              </a:xfrm>
              <a:prstGeom prst="rect">
                <a:avLst/>
              </a:prstGeom>
              <a:solidFill>
                <a:srgbClr val="015092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584200">
                  <a:lnSpc>
                    <a:spcPct val="100000"/>
                  </a:lnSpc>
                  <a:spcBef>
                    <a:spcPts val="0"/>
                  </a:spcBef>
                  <a:defRPr sz="1500" cap="all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pPr algn="ctr"/>
                <a:r>
                  <a:rPr lang="de-DE" sz="1400" cap="none" err="1">
                    <a:latin typeface="Calibri" panose="020F0502020204030204" pitchFamily="34" charset="0"/>
                    <a:cs typeface="Calibri" panose="020F0502020204030204" pitchFamily="34" charset="0"/>
                  </a:rPr>
                  <a:t>January</a:t>
                </a:r>
                <a:endParaRPr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8" name="Shape 3538">
              <a:extLst>
                <a:ext uri="{FF2B5EF4-FFF2-40B4-BE49-F238E27FC236}">
                  <a16:creationId xmlns:a16="http://schemas.microsoft.com/office/drawing/2014/main" id="{A6354215-87B2-714D-B863-6578DB1C0933}"/>
                </a:ext>
              </a:extLst>
            </p:cNvPr>
            <p:cNvSpPr/>
            <p:nvPr/>
          </p:nvSpPr>
          <p:spPr>
            <a:xfrm>
              <a:off x="608959" y="359738"/>
              <a:ext cx="493135" cy="8882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>
                  <a:solidFill>
                    <a:srgbClr val="3484C9"/>
                  </a:solidFill>
                </a:defRPr>
              </a:lvl1pPr>
            </a:lstStyle>
            <a:p>
              <a:r>
                <a:rPr sz="2400">
                  <a:solidFill>
                    <a:srgbClr val="01509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05</a:t>
              </a:r>
            </a:p>
          </p:txBody>
        </p:sp>
      </p:grpSp>
      <p:sp>
        <p:nvSpPr>
          <p:cNvPr id="20" name="Shape 3538">
            <a:extLst>
              <a:ext uri="{FF2B5EF4-FFF2-40B4-BE49-F238E27FC236}">
                <a16:creationId xmlns:a16="http://schemas.microsoft.com/office/drawing/2014/main" id="{35FD298D-674A-CC48-8F61-37BFAA2B6DB3}"/>
              </a:ext>
            </a:extLst>
          </p:cNvPr>
          <p:cNvSpPr/>
          <p:nvPr userDrawn="1"/>
        </p:nvSpPr>
        <p:spPr>
          <a:xfrm>
            <a:off x="2920857" y="3136102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lang="de-DE" sz="240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</a:t>
            </a:r>
            <a:endParaRPr sz="2400">
              <a:solidFill>
                <a:srgbClr val="0150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Shape 3538">
            <a:extLst>
              <a:ext uri="{FF2B5EF4-FFF2-40B4-BE49-F238E27FC236}">
                <a16:creationId xmlns:a16="http://schemas.microsoft.com/office/drawing/2014/main" id="{7B384765-BFC7-8A40-914E-EB681AEE534B}"/>
              </a:ext>
            </a:extLst>
          </p:cNvPr>
          <p:cNvSpPr/>
          <p:nvPr userDrawn="1"/>
        </p:nvSpPr>
        <p:spPr>
          <a:xfrm>
            <a:off x="7061317" y="2606675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lang="de-DE" sz="240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</a:t>
            </a:r>
            <a:endParaRPr sz="2400">
              <a:solidFill>
                <a:srgbClr val="0150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Shape 3538">
            <a:extLst>
              <a:ext uri="{FF2B5EF4-FFF2-40B4-BE49-F238E27FC236}">
                <a16:creationId xmlns:a16="http://schemas.microsoft.com/office/drawing/2014/main" id="{AE2700E5-E78F-094F-96E0-403DD94E3ECA}"/>
              </a:ext>
            </a:extLst>
          </p:cNvPr>
          <p:cNvSpPr/>
          <p:nvPr userDrawn="1"/>
        </p:nvSpPr>
        <p:spPr>
          <a:xfrm>
            <a:off x="3640937" y="5319539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lang="de-DE" sz="240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09</a:t>
            </a:r>
            <a:endParaRPr sz="2400">
              <a:solidFill>
                <a:srgbClr val="0150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Shape 3538">
            <a:extLst>
              <a:ext uri="{FF2B5EF4-FFF2-40B4-BE49-F238E27FC236}">
                <a16:creationId xmlns:a16="http://schemas.microsoft.com/office/drawing/2014/main" id="{D2168131-C3E9-2642-AC6A-FD9DF04C35DF}"/>
              </a:ext>
            </a:extLst>
          </p:cNvPr>
          <p:cNvSpPr/>
          <p:nvPr userDrawn="1"/>
        </p:nvSpPr>
        <p:spPr>
          <a:xfrm>
            <a:off x="5945193" y="4771926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lang="de-DE" sz="240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</a:t>
            </a:r>
            <a:endParaRPr sz="2400">
              <a:solidFill>
                <a:srgbClr val="0150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Shape 3539">
            <a:extLst>
              <a:ext uri="{FF2B5EF4-FFF2-40B4-BE49-F238E27FC236}">
                <a16:creationId xmlns:a16="http://schemas.microsoft.com/office/drawing/2014/main" id="{9070C1F2-9150-574A-80C7-16A9A88CD69A}"/>
              </a:ext>
            </a:extLst>
          </p:cNvPr>
          <p:cNvSpPr/>
          <p:nvPr userDrawn="1"/>
        </p:nvSpPr>
        <p:spPr>
          <a:xfrm>
            <a:off x="2748663" y="2380866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  <p:sp>
        <p:nvSpPr>
          <p:cNvPr id="25" name="Shape 3539">
            <a:extLst>
              <a:ext uri="{FF2B5EF4-FFF2-40B4-BE49-F238E27FC236}">
                <a16:creationId xmlns:a16="http://schemas.microsoft.com/office/drawing/2014/main" id="{F165BDCC-DA70-EC46-9626-3AB83AF24553}"/>
              </a:ext>
            </a:extLst>
          </p:cNvPr>
          <p:cNvSpPr/>
          <p:nvPr userDrawn="1"/>
        </p:nvSpPr>
        <p:spPr>
          <a:xfrm>
            <a:off x="7484962" y="2622989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  <p:sp>
        <p:nvSpPr>
          <p:cNvPr id="26" name="Shape 3539">
            <a:extLst>
              <a:ext uri="{FF2B5EF4-FFF2-40B4-BE49-F238E27FC236}">
                <a16:creationId xmlns:a16="http://schemas.microsoft.com/office/drawing/2014/main" id="{79E6AE81-3957-014F-ADD0-951A098602AC}"/>
              </a:ext>
            </a:extLst>
          </p:cNvPr>
          <p:cNvSpPr/>
          <p:nvPr userDrawn="1"/>
        </p:nvSpPr>
        <p:spPr>
          <a:xfrm>
            <a:off x="3374198" y="3154499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  <p:sp>
        <p:nvSpPr>
          <p:cNvPr id="27" name="Shape 3539">
            <a:extLst>
              <a:ext uri="{FF2B5EF4-FFF2-40B4-BE49-F238E27FC236}">
                <a16:creationId xmlns:a16="http://schemas.microsoft.com/office/drawing/2014/main" id="{4CDDE768-FC4E-754B-8160-BC3805C4D230}"/>
              </a:ext>
            </a:extLst>
          </p:cNvPr>
          <p:cNvSpPr/>
          <p:nvPr userDrawn="1"/>
        </p:nvSpPr>
        <p:spPr>
          <a:xfrm>
            <a:off x="4061660" y="5339645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  <p:sp>
        <p:nvSpPr>
          <p:cNvPr id="28" name="Shape 3539">
            <a:extLst>
              <a:ext uri="{FF2B5EF4-FFF2-40B4-BE49-F238E27FC236}">
                <a16:creationId xmlns:a16="http://schemas.microsoft.com/office/drawing/2014/main" id="{FCEA35DC-17D6-1745-9FC7-F6342C85336C}"/>
              </a:ext>
            </a:extLst>
          </p:cNvPr>
          <p:cNvSpPr/>
          <p:nvPr userDrawn="1"/>
        </p:nvSpPr>
        <p:spPr>
          <a:xfrm>
            <a:off x="6359164" y="4781912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</p:spTree>
    <p:extLst>
      <p:ext uri="{BB962C8B-B14F-4D97-AF65-F5344CB8AC3E}">
        <p14:creationId xmlns:p14="http://schemas.microsoft.com/office/powerpoint/2010/main" val="11095171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grpSp>
        <p:nvGrpSpPr>
          <p:cNvPr id="3" name="Group 3911" title="Jahres Zeitleiste Platzhalter">
            <a:extLst>
              <a:ext uri="{FF2B5EF4-FFF2-40B4-BE49-F238E27FC236}">
                <a16:creationId xmlns:a16="http://schemas.microsoft.com/office/drawing/2014/main" id="{C9AF7415-8D2A-C940-B919-D2896ED2CC76}"/>
              </a:ext>
            </a:extLst>
          </p:cNvPr>
          <p:cNvGrpSpPr/>
          <p:nvPr userDrawn="1"/>
        </p:nvGrpSpPr>
        <p:grpSpPr>
          <a:xfrm>
            <a:off x="1811524" y="2655243"/>
            <a:ext cx="7397880" cy="2749280"/>
            <a:chOff x="93735" y="581934"/>
            <a:chExt cx="10577686" cy="3930994"/>
          </a:xfrm>
        </p:grpSpPr>
        <p:grpSp>
          <p:nvGrpSpPr>
            <p:cNvPr id="4" name="Group 3892">
              <a:extLst>
                <a:ext uri="{FF2B5EF4-FFF2-40B4-BE49-F238E27FC236}">
                  <a16:creationId xmlns:a16="http://schemas.microsoft.com/office/drawing/2014/main" id="{BF9A743B-F676-5541-B47D-C0037A53680B}"/>
                </a:ext>
              </a:extLst>
            </p:cNvPr>
            <p:cNvGrpSpPr/>
            <p:nvPr/>
          </p:nvGrpSpPr>
          <p:grpSpPr>
            <a:xfrm>
              <a:off x="636627" y="581934"/>
              <a:ext cx="10034794" cy="3930994"/>
              <a:chOff x="6131" y="477113"/>
              <a:chExt cx="10034793" cy="3930992"/>
            </a:xfrm>
          </p:grpSpPr>
          <p:sp>
            <p:nvSpPr>
              <p:cNvPr id="7" name="Shape 3882">
                <a:extLst>
                  <a:ext uri="{FF2B5EF4-FFF2-40B4-BE49-F238E27FC236}">
                    <a16:creationId xmlns:a16="http://schemas.microsoft.com/office/drawing/2014/main" id="{FB374AB2-ACB5-F24F-8D5D-4E70071227EE}"/>
                  </a:ext>
                </a:extLst>
              </p:cNvPr>
              <p:cNvSpPr/>
              <p:nvPr/>
            </p:nvSpPr>
            <p:spPr>
              <a:xfrm flipV="1">
                <a:off x="4975193" y="477113"/>
                <a:ext cx="1" cy="1940560"/>
              </a:xfrm>
              <a:prstGeom prst="line">
                <a:avLst/>
              </a:prstGeom>
              <a:noFill/>
              <a:ln w="63500" cap="flat">
                <a:solidFill>
                  <a:srgbClr val="51A1D2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" name="Shape 3883">
                <a:extLst>
                  <a:ext uri="{FF2B5EF4-FFF2-40B4-BE49-F238E27FC236}">
                    <a16:creationId xmlns:a16="http://schemas.microsoft.com/office/drawing/2014/main" id="{EA1CE728-B269-1C4E-9B54-82A102A50404}"/>
                  </a:ext>
                </a:extLst>
              </p:cNvPr>
              <p:cNvSpPr/>
              <p:nvPr/>
            </p:nvSpPr>
            <p:spPr>
              <a:xfrm flipV="1">
                <a:off x="6131" y="477113"/>
                <a:ext cx="1" cy="1940560"/>
              </a:xfrm>
              <a:prstGeom prst="line">
                <a:avLst/>
              </a:prstGeom>
              <a:solidFill>
                <a:srgbClr val="015092"/>
              </a:solidFill>
              <a:ln w="63500" cap="flat">
                <a:solidFill>
                  <a:srgbClr val="015092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" name="Shape 3884">
                <a:extLst>
                  <a:ext uri="{FF2B5EF4-FFF2-40B4-BE49-F238E27FC236}">
                    <a16:creationId xmlns:a16="http://schemas.microsoft.com/office/drawing/2014/main" id="{7F9696C5-6EFA-3F44-ACCC-A640A163B09E}"/>
                  </a:ext>
                </a:extLst>
              </p:cNvPr>
              <p:cNvSpPr/>
              <p:nvPr/>
            </p:nvSpPr>
            <p:spPr>
              <a:xfrm>
                <a:off x="38737" y="2461556"/>
                <a:ext cx="9911442" cy="0"/>
              </a:xfrm>
              <a:prstGeom prst="line">
                <a:avLst/>
              </a:prstGeom>
              <a:noFill/>
              <a:ln w="63500" cap="flat">
                <a:solidFill>
                  <a:srgbClr val="313131">
                    <a:alpha val="80000"/>
                  </a:srgbClr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Shape 3886">
                <a:extLst>
                  <a:ext uri="{FF2B5EF4-FFF2-40B4-BE49-F238E27FC236}">
                    <a16:creationId xmlns:a16="http://schemas.microsoft.com/office/drawing/2014/main" id="{9F291BB0-5EAA-9348-8F11-398FB22080F8}"/>
                  </a:ext>
                </a:extLst>
              </p:cNvPr>
              <p:cNvSpPr/>
              <p:nvPr/>
            </p:nvSpPr>
            <p:spPr>
              <a:xfrm>
                <a:off x="9850422" y="2364572"/>
                <a:ext cx="190502" cy="190501"/>
              </a:xfrm>
              <a:prstGeom prst="ellipse">
                <a:avLst/>
              </a:prstGeom>
              <a:solidFill>
                <a:srgbClr val="3131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Shape 3887">
                <a:extLst>
                  <a:ext uri="{FF2B5EF4-FFF2-40B4-BE49-F238E27FC236}">
                    <a16:creationId xmlns:a16="http://schemas.microsoft.com/office/drawing/2014/main" id="{BCE477E8-F7BD-0F42-9589-05CBDFAAB18A}"/>
                  </a:ext>
                </a:extLst>
              </p:cNvPr>
              <p:cNvSpPr/>
              <p:nvPr/>
            </p:nvSpPr>
            <p:spPr>
              <a:xfrm>
                <a:off x="2411544" y="2368317"/>
                <a:ext cx="190502" cy="190501"/>
              </a:xfrm>
              <a:prstGeom prst="ellipse">
                <a:avLst/>
              </a:prstGeom>
              <a:solidFill>
                <a:srgbClr val="51A1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" name="Shape 3888">
                <a:extLst>
                  <a:ext uri="{FF2B5EF4-FFF2-40B4-BE49-F238E27FC236}">
                    <a16:creationId xmlns:a16="http://schemas.microsoft.com/office/drawing/2014/main" id="{7429753A-3C9E-B84B-BE29-D4FB586DA37E}"/>
                  </a:ext>
                </a:extLst>
              </p:cNvPr>
              <p:cNvSpPr/>
              <p:nvPr/>
            </p:nvSpPr>
            <p:spPr>
              <a:xfrm>
                <a:off x="4883584" y="2368318"/>
                <a:ext cx="190502" cy="190501"/>
              </a:xfrm>
              <a:prstGeom prst="ellipse">
                <a:avLst/>
              </a:prstGeom>
              <a:solidFill>
                <a:srgbClr val="51A1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" name="Shape 3889">
                <a:extLst>
                  <a:ext uri="{FF2B5EF4-FFF2-40B4-BE49-F238E27FC236}">
                    <a16:creationId xmlns:a16="http://schemas.microsoft.com/office/drawing/2014/main" id="{01F5BD46-1837-2445-81BC-19FA29B81F17}"/>
                  </a:ext>
                </a:extLst>
              </p:cNvPr>
              <p:cNvSpPr/>
              <p:nvPr/>
            </p:nvSpPr>
            <p:spPr>
              <a:xfrm>
                <a:off x="7368877" y="2368318"/>
                <a:ext cx="190502" cy="190501"/>
              </a:xfrm>
              <a:prstGeom prst="ellipse">
                <a:avLst/>
              </a:prstGeom>
              <a:solidFill>
                <a:srgbClr val="3131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Shape 3890">
                <a:extLst>
                  <a:ext uri="{FF2B5EF4-FFF2-40B4-BE49-F238E27FC236}">
                    <a16:creationId xmlns:a16="http://schemas.microsoft.com/office/drawing/2014/main" id="{38B19469-B9A6-8940-8470-7A36199769F8}"/>
                  </a:ext>
                </a:extLst>
              </p:cNvPr>
              <p:cNvSpPr/>
              <p:nvPr/>
            </p:nvSpPr>
            <p:spPr>
              <a:xfrm flipV="1">
                <a:off x="7451364" y="2463799"/>
                <a:ext cx="1" cy="1940560"/>
              </a:xfrm>
              <a:prstGeom prst="line">
                <a:avLst/>
              </a:prstGeom>
              <a:noFill/>
              <a:ln w="63500" cap="flat">
                <a:solidFill>
                  <a:srgbClr val="313131">
                    <a:alpha val="60000"/>
                  </a:srgbClr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" name="Shape 3891">
                <a:extLst>
                  <a:ext uri="{FF2B5EF4-FFF2-40B4-BE49-F238E27FC236}">
                    <a16:creationId xmlns:a16="http://schemas.microsoft.com/office/drawing/2014/main" id="{117DD6A9-A883-E544-9621-C8501B30B3B4}"/>
                  </a:ext>
                </a:extLst>
              </p:cNvPr>
              <p:cNvSpPr/>
              <p:nvPr/>
            </p:nvSpPr>
            <p:spPr>
              <a:xfrm flipV="1">
                <a:off x="2498616" y="2467545"/>
                <a:ext cx="1" cy="1940560"/>
              </a:xfrm>
              <a:prstGeom prst="line">
                <a:avLst/>
              </a:prstGeom>
              <a:noFill/>
              <a:ln w="63500" cap="flat">
                <a:solidFill>
                  <a:srgbClr val="51A1D2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6" name="Shape 3904">
              <a:extLst>
                <a:ext uri="{FF2B5EF4-FFF2-40B4-BE49-F238E27FC236}">
                  <a16:creationId xmlns:a16="http://schemas.microsoft.com/office/drawing/2014/main" id="{97E1DA5A-D2AC-CD4A-94FA-4070AD6EB5B4}"/>
                </a:ext>
              </a:extLst>
            </p:cNvPr>
            <p:cNvSpPr/>
            <p:nvPr/>
          </p:nvSpPr>
          <p:spPr>
            <a:xfrm>
              <a:off x="93735" y="1997149"/>
              <a:ext cx="1116503" cy="1116503"/>
            </a:xfrm>
            <a:prstGeom prst="ellipse">
              <a:avLst/>
            </a:prstGeom>
            <a:solidFill>
              <a:srgbClr val="015092"/>
            </a:solidFill>
            <a:ln w="12700" cap="flat">
              <a:solidFill>
                <a:srgbClr val="015092"/>
              </a:solidFill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2500" cap="all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pPr algn="ctr"/>
              <a:r>
                <a:rPr sz="1400" b="1">
                  <a:latin typeface="Calibri" panose="020F0502020204030204" pitchFamily="34" charset="0"/>
                  <a:cs typeface="Calibri" panose="020F0502020204030204" pitchFamily="34" charset="0"/>
                </a:rPr>
                <a:t>Start</a:t>
              </a:r>
            </a:p>
          </p:txBody>
        </p:sp>
      </p:grpSp>
      <p:sp>
        <p:nvSpPr>
          <p:cNvPr id="16" name="Shape 3899">
            <a:extLst>
              <a:ext uri="{FF2B5EF4-FFF2-40B4-BE49-F238E27FC236}">
                <a16:creationId xmlns:a16="http://schemas.microsoft.com/office/drawing/2014/main" id="{1C04B757-37FD-8344-9AF0-04B08289508A}"/>
              </a:ext>
            </a:extLst>
          </p:cNvPr>
          <p:cNvSpPr/>
          <p:nvPr userDrawn="1"/>
        </p:nvSpPr>
        <p:spPr>
          <a:xfrm>
            <a:off x="5500456" y="4177891"/>
            <a:ext cx="555807" cy="2055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de-DE"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</a:t>
            </a:r>
            <a:endParaRPr sz="1400" b="1">
              <a:solidFill>
                <a:srgbClr val="31313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Shape 3899">
            <a:extLst>
              <a:ext uri="{FF2B5EF4-FFF2-40B4-BE49-F238E27FC236}">
                <a16:creationId xmlns:a16="http://schemas.microsoft.com/office/drawing/2014/main" id="{68276EE8-CA57-2346-9CCF-A025AFF6855B}"/>
              </a:ext>
            </a:extLst>
          </p:cNvPr>
          <p:cNvSpPr/>
          <p:nvPr userDrawn="1"/>
        </p:nvSpPr>
        <p:spPr>
          <a:xfrm>
            <a:off x="8958826" y="4177891"/>
            <a:ext cx="488973" cy="2055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de-DE"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</a:t>
            </a:r>
            <a:endParaRPr sz="1400" b="1">
              <a:solidFill>
                <a:srgbClr val="31313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Shape 3899">
            <a:extLst>
              <a:ext uri="{FF2B5EF4-FFF2-40B4-BE49-F238E27FC236}">
                <a16:creationId xmlns:a16="http://schemas.microsoft.com/office/drawing/2014/main" id="{23DE72D4-878E-2144-A9D3-A42389C2E721}"/>
              </a:ext>
            </a:extLst>
          </p:cNvPr>
          <p:cNvSpPr/>
          <p:nvPr userDrawn="1"/>
        </p:nvSpPr>
        <p:spPr>
          <a:xfrm>
            <a:off x="3746385" y="3735364"/>
            <a:ext cx="549411" cy="2055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de-DE"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</a:t>
            </a:r>
            <a:endParaRPr sz="1400" b="1">
              <a:solidFill>
                <a:srgbClr val="31313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Shape 3899">
            <a:extLst>
              <a:ext uri="{FF2B5EF4-FFF2-40B4-BE49-F238E27FC236}">
                <a16:creationId xmlns:a16="http://schemas.microsoft.com/office/drawing/2014/main" id="{6FE0A369-2E74-4C41-9332-CEA1A3F8CAA5}"/>
              </a:ext>
            </a:extLst>
          </p:cNvPr>
          <p:cNvSpPr/>
          <p:nvPr userDrawn="1"/>
        </p:nvSpPr>
        <p:spPr>
          <a:xfrm>
            <a:off x="7204755" y="3735364"/>
            <a:ext cx="566327" cy="2055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en-US"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endParaRPr sz="1400" b="1">
              <a:solidFill>
                <a:srgbClr val="31313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Shape 3538">
            <a:extLst>
              <a:ext uri="{FF2B5EF4-FFF2-40B4-BE49-F238E27FC236}">
                <a16:creationId xmlns:a16="http://schemas.microsoft.com/office/drawing/2014/main" id="{6218F089-DA01-8A49-B7EB-18202B0E694E}"/>
              </a:ext>
            </a:extLst>
          </p:cNvPr>
          <p:cNvSpPr/>
          <p:nvPr userDrawn="1"/>
        </p:nvSpPr>
        <p:spPr>
          <a:xfrm>
            <a:off x="5819509" y="2475684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lang="de-DE" sz="240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endParaRPr sz="2400">
              <a:solidFill>
                <a:srgbClr val="0150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Shape 3538">
            <a:extLst>
              <a:ext uri="{FF2B5EF4-FFF2-40B4-BE49-F238E27FC236}">
                <a16:creationId xmlns:a16="http://schemas.microsoft.com/office/drawing/2014/main" id="{3ACB3470-0EB9-4B42-869A-F6D9D2389C11}"/>
              </a:ext>
            </a:extLst>
          </p:cNvPr>
          <p:cNvSpPr/>
          <p:nvPr userDrawn="1"/>
        </p:nvSpPr>
        <p:spPr>
          <a:xfrm>
            <a:off x="4055313" y="5103515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sz="240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de-DE" sz="240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endParaRPr sz="2400">
              <a:solidFill>
                <a:srgbClr val="0150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Shape 3538">
            <a:extLst>
              <a:ext uri="{FF2B5EF4-FFF2-40B4-BE49-F238E27FC236}">
                <a16:creationId xmlns:a16="http://schemas.microsoft.com/office/drawing/2014/main" id="{BD2E93CF-7EB0-1D44-8FE8-B42CB15F1E38}"/>
              </a:ext>
            </a:extLst>
          </p:cNvPr>
          <p:cNvSpPr/>
          <p:nvPr userDrawn="1"/>
        </p:nvSpPr>
        <p:spPr>
          <a:xfrm>
            <a:off x="7547701" y="5103515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lang="de-DE" sz="240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endParaRPr sz="2400">
              <a:solidFill>
                <a:srgbClr val="0150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Shape 3538">
            <a:extLst>
              <a:ext uri="{FF2B5EF4-FFF2-40B4-BE49-F238E27FC236}">
                <a16:creationId xmlns:a16="http://schemas.microsoft.com/office/drawing/2014/main" id="{1CA058CB-FB2E-7B41-9FC5-4261D2748707}"/>
              </a:ext>
            </a:extLst>
          </p:cNvPr>
          <p:cNvSpPr/>
          <p:nvPr userDrawn="1"/>
        </p:nvSpPr>
        <p:spPr>
          <a:xfrm>
            <a:off x="2308791" y="2475684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sz="240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05</a:t>
            </a:r>
          </a:p>
        </p:txBody>
      </p:sp>
      <p:sp>
        <p:nvSpPr>
          <p:cNvPr id="24" name="Shape 3539">
            <a:extLst>
              <a:ext uri="{FF2B5EF4-FFF2-40B4-BE49-F238E27FC236}">
                <a16:creationId xmlns:a16="http://schemas.microsoft.com/office/drawing/2014/main" id="{9FFAAAAB-BD81-254B-BB85-D3B92CADBECE}"/>
              </a:ext>
            </a:extLst>
          </p:cNvPr>
          <p:cNvSpPr/>
          <p:nvPr userDrawn="1"/>
        </p:nvSpPr>
        <p:spPr>
          <a:xfrm>
            <a:off x="2727791" y="2465838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  <p:sp>
        <p:nvSpPr>
          <p:cNvPr id="25" name="Inhaltsplatzhalter 1">
            <a:extLst>
              <a:ext uri="{FF2B5EF4-FFF2-40B4-BE49-F238E27FC236}">
                <a16:creationId xmlns:a16="http://schemas.microsoft.com/office/drawing/2014/main" id="{A948F616-4F52-274D-9802-62F7B100D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051" y="801295"/>
            <a:ext cx="11617325" cy="698184"/>
          </a:xfrm>
        </p:spPr>
        <p:txBody>
          <a:bodyPr>
            <a:normAutofit/>
          </a:bodyPr>
          <a:lstStyle/>
          <a:p>
            <a:r>
              <a:rPr lang="de-DE" b="1">
                <a:solidFill>
                  <a:srgbClr val="0F218B"/>
                </a:solidFill>
              </a:rPr>
              <a:t>Headline 3 – Edit </a:t>
            </a:r>
            <a:r>
              <a:rPr lang="de-DE" b="1" err="1">
                <a:solidFill>
                  <a:srgbClr val="0F218B"/>
                </a:solidFill>
              </a:rPr>
              <a:t>text</a:t>
            </a:r>
            <a:r>
              <a:rPr lang="de-DE" b="1">
                <a:solidFill>
                  <a:srgbClr val="0F218B"/>
                </a:solidFill>
              </a:rPr>
              <a:t> </a:t>
            </a:r>
            <a:r>
              <a:rPr lang="de-DE" b="1" err="1">
                <a:solidFill>
                  <a:srgbClr val="0F218B"/>
                </a:solidFill>
              </a:rPr>
              <a:t>here</a:t>
            </a:r>
            <a:r>
              <a:rPr lang="de-DE" b="1">
                <a:solidFill>
                  <a:srgbClr val="0F218B"/>
                </a:solidFill>
              </a:rPr>
              <a:t>.</a:t>
            </a:r>
            <a:endParaRPr lang="de-DE" b="1" i="1">
              <a:solidFill>
                <a:srgbClr val="0F218B"/>
              </a:solidFill>
            </a:endParaRPr>
          </a:p>
        </p:txBody>
      </p:sp>
      <p:sp>
        <p:nvSpPr>
          <p:cNvPr id="26" name="Shape 3539">
            <a:extLst>
              <a:ext uri="{FF2B5EF4-FFF2-40B4-BE49-F238E27FC236}">
                <a16:creationId xmlns:a16="http://schemas.microsoft.com/office/drawing/2014/main" id="{32B242B5-D413-7245-BEA1-FE249884F79E}"/>
              </a:ext>
            </a:extLst>
          </p:cNvPr>
          <p:cNvSpPr/>
          <p:nvPr userDrawn="1"/>
        </p:nvSpPr>
        <p:spPr>
          <a:xfrm>
            <a:off x="6188917" y="2443752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  <p:sp>
        <p:nvSpPr>
          <p:cNvPr id="27" name="Shape 3539">
            <a:extLst>
              <a:ext uri="{FF2B5EF4-FFF2-40B4-BE49-F238E27FC236}">
                <a16:creationId xmlns:a16="http://schemas.microsoft.com/office/drawing/2014/main" id="{44E594EA-C5DC-8D44-884B-A44AA0741311}"/>
              </a:ext>
            </a:extLst>
          </p:cNvPr>
          <p:cNvSpPr/>
          <p:nvPr userDrawn="1"/>
        </p:nvSpPr>
        <p:spPr>
          <a:xfrm>
            <a:off x="4501613" y="5134372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  <p:sp>
        <p:nvSpPr>
          <p:cNvPr id="28" name="Shape 3539">
            <a:extLst>
              <a:ext uri="{FF2B5EF4-FFF2-40B4-BE49-F238E27FC236}">
                <a16:creationId xmlns:a16="http://schemas.microsoft.com/office/drawing/2014/main" id="{6F33F5F3-AC6F-7047-9582-A2C841E188AD}"/>
              </a:ext>
            </a:extLst>
          </p:cNvPr>
          <p:cNvSpPr/>
          <p:nvPr userDrawn="1"/>
        </p:nvSpPr>
        <p:spPr>
          <a:xfrm>
            <a:off x="7962739" y="5112286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</p:spTree>
    <p:extLst>
      <p:ext uri="{BB962C8B-B14F-4D97-AF65-F5344CB8AC3E}">
        <p14:creationId xmlns:p14="http://schemas.microsoft.com/office/powerpoint/2010/main" val="4233073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sp>
        <p:nvSpPr>
          <p:cNvPr id="3" name="Inhaltsplatzhalter 10">
            <a:extLst>
              <a:ext uri="{FF2B5EF4-FFF2-40B4-BE49-F238E27FC236}">
                <a16:creationId xmlns:a16="http://schemas.microsoft.com/office/drawing/2014/main" id="{E54CE07E-D134-8945-B928-3A2AD7482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159" y="820513"/>
            <a:ext cx="11606646" cy="698594"/>
          </a:xfrm>
        </p:spPr>
        <p:txBody>
          <a:bodyPr>
            <a:normAutofit/>
          </a:bodyPr>
          <a:lstStyle/>
          <a:p>
            <a:r>
              <a:rPr lang="de-DE">
                <a:solidFill>
                  <a:srgbClr val="0F218B"/>
                </a:solidFill>
              </a:rPr>
              <a:t>Headline 3 – These SmartArt </a:t>
            </a:r>
            <a:r>
              <a:rPr lang="de-DE" err="1">
                <a:solidFill>
                  <a:srgbClr val="0F218B"/>
                </a:solidFill>
              </a:rPr>
              <a:t>charts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can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be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edited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directly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by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clicking</a:t>
            </a:r>
            <a:r>
              <a:rPr lang="de-DE">
                <a:solidFill>
                  <a:srgbClr val="0F218B"/>
                </a:solidFill>
              </a:rPr>
              <a:t> in </a:t>
            </a:r>
            <a:r>
              <a:rPr lang="de-DE" err="1">
                <a:solidFill>
                  <a:srgbClr val="0F218B"/>
                </a:solidFill>
              </a:rPr>
              <a:t>the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elements</a:t>
            </a:r>
            <a:r>
              <a:rPr lang="de-DE">
                <a:solidFill>
                  <a:srgbClr val="0F218B"/>
                </a:solidFill>
              </a:rPr>
              <a:t>, </a:t>
            </a:r>
            <a:r>
              <a:rPr lang="de-DE" err="1">
                <a:solidFill>
                  <a:srgbClr val="0F218B"/>
                </a:solidFill>
              </a:rPr>
              <a:t>then</a:t>
            </a:r>
            <a:r>
              <a:rPr lang="de-DE">
                <a:solidFill>
                  <a:srgbClr val="0F218B"/>
                </a:solidFill>
              </a:rPr>
              <a:t> on SmartArt-Tools</a:t>
            </a:r>
          </a:p>
        </p:txBody>
      </p:sp>
      <p:graphicFrame>
        <p:nvGraphicFramePr>
          <p:cNvPr id="4" name="Diagramm 4" title="SmartArt-Grafik Platzhalter">
            <a:extLst>
              <a:ext uri="{FF2B5EF4-FFF2-40B4-BE49-F238E27FC236}">
                <a16:creationId xmlns:a16="http://schemas.microsoft.com/office/drawing/2014/main" id="{3D20D492-DCEB-1548-9F8A-4D5C573DEF13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4051202203"/>
              </p:ext>
            </p:extLst>
          </p:nvPr>
        </p:nvGraphicFramePr>
        <p:xfrm>
          <a:off x="382588" y="2384884"/>
          <a:ext cx="11522075" cy="3059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70668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ENTSO-E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5">
            <a:extLst>
              <a:ext uri="{FF2B5EF4-FFF2-40B4-BE49-F238E27FC236}">
                <a16:creationId xmlns:a16="http://schemas.microsoft.com/office/drawing/2014/main" id="{2969A1AE-602A-4090-9F07-9C4BA829B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5600" y="2780928"/>
            <a:ext cx="11617788" cy="936104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err="1"/>
              <a:t>Thank</a:t>
            </a:r>
            <a:r>
              <a:rPr lang="de-DE"/>
              <a:t> </a:t>
            </a:r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very</a:t>
            </a:r>
            <a:r>
              <a:rPr lang="de-DE"/>
              <a:t> </a:t>
            </a:r>
            <a:r>
              <a:rPr lang="de-DE" err="1"/>
              <a:t>much</a:t>
            </a:r>
            <a:r>
              <a:rPr lang="de-DE"/>
              <a:t> </a:t>
            </a:r>
            <a:r>
              <a:rPr lang="de-DE" err="1"/>
              <a:t>for</a:t>
            </a:r>
            <a:r>
              <a:rPr lang="de-DE"/>
              <a:t> </a:t>
            </a:r>
            <a:r>
              <a:rPr lang="de-DE" err="1"/>
              <a:t>your</a:t>
            </a:r>
            <a:r>
              <a:rPr lang="de-DE"/>
              <a:t> </a:t>
            </a:r>
            <a:r>
              <a:rPr lang="de-DE" err="1"/>
              <a:t>attention</a:t>
            </a:r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22729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ENTSO-E Thank you slide_val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5">
            <a:extLst>
              <a:ext uri="{FF2B5EF4-FFF2-40B4-BE49-F238E27FC236}">
                <a16:creationId xmlns:a16="http://schemas.microsoft.com/office/drawing/2014/main" id="{2969A1AE-602A-4090-9F07-9C4BA829B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134634"/>
            <a:ext cx="11426825" cy="936104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ctr"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err="1"/>
              <a:t>Thank</a:t>
            </a:r>
            <a:r>
              <a:rPr lang="de-DE"/>
              <a:t> </a:t>
            </a:r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very</a:t>
            </a:r>
            <a:r>
              <a:rPr lang="de-DE"/>
              <a:t> </a:t>
            </a:r>
            <a:r>
              <a:rPr lang="de-DE" err="1"/>
              <a:t>much</a:t>
            </a:r>
            <a:r>
              <a:rPr lang="de-DE"/>
              <a:t> </a:t>
            </a:r>
            <a:r>
              <a:rPr lang="de-DE" err="1"/>
              <a:t>for</a:t>
            </a:r>
            <a:r>
              <a:rPr lang="de-DE"/>
              <a:t> </a:t>
            </a:r>
            <a:r>
              <a:rPr lang="de-DE" err="1"/>
              <a:t>your</a:t>
            </a:r>
            <a:r>
              <a:rPr lang="de-DE"/>
              <a:t> </a:t>
            </a:r>
            <a:r>
              <a:rPr lang="de-DE" err="1"/>
              <a:t>attention</a:t>
            </a:r>
            <a:r>
              <a:rPr lang="de-DE"/>
              <a:t>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D053C00-E906-E444-8E28-BAE1FF9E76D0}"/>
              </a:ext>
            </a:extLst>
          </p:cNvPr>
          <p:cNvSpPr txBox="1">
            <a:spLocks/>
          </p:cNvSpPr>
          <p:nvPr userDrawn="1"/>
        </p:nvSpPr>
        <p:spPr>
          <a:xfrm>
            <a:off x="382587" y="1186850"/>
            <a:ext cx="11426825" cy="6318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800" b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Our values define who we are, what we stand for and how we behave.</a:t>
            </a:r>
          </a:p>
          <a:p>
            <a:pPr algn="ctr"/>
            <a:r>
              <a:rPr lang="en-IE" sz="1800" b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all play a part in bringing them to life</a:t>
            </a:r>
            <a:r>
              <a:rPr lang="en-IE" sz="2000" b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ctr"/>
            <a:r>
              <a:rPr lang="en-IE" sz="2000" b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IE" sz="1050" b="0">
              <a:solidFill>
                <a:schemeClr val="tx1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el 5">
            <a:extLst>
              <a:ext uri="{FF2B5EF4-FFF2-40B4-BE49-F238E27FC236}">
                <a16:creationId xmlns:a16="http://schemas.microsoft.com/office/drawing/2014/main" id="{7550E8E7-BAB3-40B9-AB4C-F3ABA9592AFF}"/>
              </a:ext>
            </a:extLst>
          </p:cNvPr>
          <p:cNvSpPr txBox="1">
            <a:spLocks/>
          </p:cNvSpPr>
          <p:nvPr userDrawn="1"/>
        </p:nvSpPr>
        <p:spPr>
          <a:xfrm>
            <a:off x="286875" y="5533432"/>
            <a:ext cx="11617788" cy="631871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ctr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/>
              <a:t>We are ENTSO-E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0B34F4F-2938-408E-99E5-B9481D786209}"/>
              </a:ext>
            </a:extLst>
          </p:cNvPr>
          <p:cNvSpPr txBox="1">
            <a:spLocks/>
          </p:cNvSpPr>
          <p:nvPr userDrawn="1"/>
        </p:nvSpPr>
        <p:spPr>
          <a:xfrm>
            <a:off x="1201008" y="3357232"/>
            <a:ext cx="1440000" cy="2160000"/>
          </a:xfrm>
          <a:prstGeom prst="rect">
            <a:avLst/>
          </a:prstGeom>
          <a:solidFill>
            <a:srgbClr val="009992"/>
          </a:solidFill>
        </p:spPr>
        <p:txBody>
          <a:bodyPr vert="horz" lIns="91440" tIns="79200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200" b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deliver to the highest standardss. We provide an environment in which people can develop to their full potential.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1A3B0E4-3084-4984-B778-6DEE61707D69}"/>
              </a:ext>
            </a:extLst>
          </p:cNvPr>
          <p:cNvSpPr txBox="1">
            <a:spLocks/>
          </p:cNvSpPr>
          <p:nvPr userDrawn="1"/>
        </p:nvSpPr>
        <p:spPr>
          <a:xfrm>
            <a:off x="1201009" y="3396074"/>
            <a:ext cx="1440000" cy="479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800" b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EXCELLENCE</a:t>
            </a:r>
            <a:endParaRPr lang="en-IE" sz="1050" b="1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82D4A0DE-6C67-44B0-B22A-C0A05BBC69FC}"/>
              </a:ext>
            </a:extLst>
          </p:cNvPr>
          <p:cNvGrpSpPr/>
          <p:nvPr userDrawn="1"/>
        </p:nvGrpSpPr>
        <p:grpSpPr>
          <a:xfrm>
            <a:off x="1376411" y="2083344"/>
            <a:ext cx="1089193" cy="1118842"/>
            <a:chOff x="1478254" y="1759825"/>
            <a:chExt cx="1089193" cy="1118842"/>
          </a:xfrm>
        </p:grpSpPr>
        <p:sp>
          <p:nvSpPr>
            <p:cNvPr id="2" name="Ellipse 1">
              <a:extLst>
                <a:ext uri="{FF2B5EF4-FFF2-40B4-BE49-F238E27FC236}">
                  <a16:creationId xmlns:a16="http://schemas.microsoft.com/office/drawing/2014/main" id="{EF03CA22-6B13-49DE-A795-8B07042FA0BE}"/>
                </a:ext>
              </a:extLst>
            </p:cNvPr>
            <p:cNvSpPr/>
            <p:nvPr userDrawn="1"/>
          </p:nvSpPr>
          <p:spPr>
            <a:xfrm>
              <a:off x="1487447" y="1759825"/>
              <a:ext cx="1080000" cy="1080000"/>
            </a:xfrm>
            <a:prstGeom prst="ellipse">
              <a:avLst/>
            </a:prstGeom>
            <a:noFill/>
            <a:ln w="603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161B2F95-9B35-4040-81B2-ACDE054BDD8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8254" y="1798667"/>
              <a:ext cx="1080000" cy="1080000"/>
            </a:xfrm>
            <a:prstGeom prst="rect">
              <a:avLst/>
            </a:prstGeom>
          </p:spPr>
        </p:pic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E81CF4DD-25A2-40F4-952B-66B4466BBD93}"/>
              </a:ext>
            </a:extLst>
          </p:cNvPr>
          <p:cNvSpPr txBox="1">
            <a:spLocks/>
          </p:cNvSpPr>
          <p:nvPr userDrawn="1"/>
        </p:nvSpPr>
        <p:spPr>
          <a:xfrm>
            <a:off x="3287689" y="3357232"/>
            <a:ext cx="1440000" cy="2160000"/>
          </a:xfrm>
          <a:prstGeom prst="rect">
            <a:avLst/>
          </a:prstGeom>
          <a:solidFill>
            <a:srgbClr val="009992"/>
          </a:solidFill>
        </p:spPr>
        <p:txBody>
          <a:bodyPr vert="horz" lIns="91440" tIns="79200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200" b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trust each other, we are transparent and we empower people. We respect diversity.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3B85503-5C78-444D-B346-AB59AA416AC8}"/>
              </a:ext>
            </a:extLst>
          </p:cNvPr>
          <p:cNvSpPr txBox="1">
            <a:spLocks/>
          </p:cNvSpPr>
          <p:nvPr userDrawn="1"/>
        </p:nvSpPr>
        <p:spPr>
          <a:xfrm>
            <a:off x="3287688" y="3396074"/>
            <a:ext cx="1440000" cy="479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800" b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TRUST</a:t>
            </a:r>
            <a:endParaRPr lang="en-IE" sz="1050" b="1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B5475377-A926-4847-B972-EA12DF6C0701}"/>
              </a:ext>
            </a:extLst>
          </p:cNvPr>
          <p:cNvGrpSpPr/>
          <p:nvPr userDrawn="1"/>
        </p:nvGrpSpPr>
        <p:grpSpPr>
          <a:xfrm>
            <a:off x="3463091" y="2083344"/>
            <a:ext cx="1089193" cy="1118842"/>
            <a:chOff x="1478254" y="1759825"/>
            <a:chExt cx="1089193" cy="1118842"/>
          </a:xfrm>
        </p:grpSpPr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13BB04B6-217B-499D-8F98-894FB375B2F9}"/>
                </a:ext>
              </a:extLst>
            </p:cNvPr>
            <p:cNvSpPr/>
            <p:nvPr userDrawn="1"/>
          </p:nvSpPr>
          <p:spPr>
            <a:xfrm>
              <a:off x="1487447" y="1759825"/>
              <a:ext cx="1080000" cy="1080000"/>
            </a:xfrm>
            <a:prstGeom prst="ellipse">
              <a:avLst/>
            </a:prstGeom>
            <a:noFill/>
            <a:ln w="603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2760D55D-13ED-4E94-966A-95F1236892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78254" y="1798667"/>
              <a:ext cx="1080000" cy="1080000"/>
            </a:xfrm>
            <a:prstGeom prst="rect">
              <a:avLst/>
            </a:prstGeom>
          </p:spPr>
        </p:pic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id="{E979720F-B102-477C-A18C-F42F69F7B3FA}"/>
              </a:ext>
            </a:extLst>
          </p:cNvPr>
          <p:cNvSpPr txBox="1">
            <a:spLocks/>
          </p:cNvSpPr>
          <p:nvPr userDrawn="1"/>
        </p:nvSpPr>
        <p:spPr>
          <a:xfrm>
            <a:off x="5376001" y="3357232"/>
            <a:ext cx="1440000" cy="2160000"/>
          </a:xfrm>
          <a:prstGeom prst="rect">
            <a:avLst/>
          </a:prstGeom>
          <a:solidFill>
            <a:srgbClr val="009992"/>
          </a:solidFill>
        </p:spPr>
        <p:txBody>
          <a:bodyPr vert="horz" lIns="91440" tIns="79200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200" b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act in the interest of </a:t>
            </a:r>
            <a:br>
              <a:rPr lang="en-IE" sz="1200" b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E" sz="1200" b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ENTSO-E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EDA1B90-9F8A-4C63-B8FF-D940062EC4C4}"/>
              </a:ext>
            </a:extLst>
          </p:cNvPr>
          <p:cNvSpPr txBox="1">
            <a:spLocks/>
          </p:cNvSpPr>
          <p:nvPr userDrawn="1"/>
        </p:nvSpPr>
        <p:spPr>
          <a:xfrm>
            <a:off x="5376000" y="3396074"/>
            <a:ext cx="1440000" cy="479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800" b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INTEGRITY</a:t>
            </a:r>
            <a:endParaRPr lang="en-IE" sz="1050" b="1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955A5FDF-13A6-4E3F-98FC-5D8B5F750CF6}"/>
              </a:ext>
            </a:extLst>
          </p:cNvPr>
          <p:cNvGrpSpPr/>
          <p:nvPr userDrawn="1"/>
        </p:nvGrpSpPr>
        <p:grpSpPr>
          <a:xfrm>
            <a:off x="5551403" y="2024327"/>
            <a:ext cx="1089193" cy="1139017"/>
            <a:chOff x="1478254" y="1700808"/>
            <a:chExt cx="1089193" cy="1139017"/>
          </a:xfrm>
        </p:grpSpPr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7B46EB16-3C21-4C1F-96E5-A09D69B4EA5B}"/>
                </a:ext>
              </a:extLst>
            </p:cNvPr>
            <p:cNvSpPr/>
            <p:nvPr userDrawn="1"/>
          </p:nvSpPr>
          <p:spPr>
            <a:xfrm>
              <a:off x="1487447" y="1759825"/>
              <a:ext cx="1080000" cy="1080000"/>
            </a:xfrm>
            <a:prstGeom prst="ellipse">
              <a:avLst/>
            </a:prstGeom>
            <a:noFill/>
            <a:ln w="603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4B4C9A02-66CE-4BBC-A5CB-9F9670516C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78254" y="1700808"/>
              <a:ext cx="1080000" cy="1080000"/>
            </a:xfrm>
            <a:prstGeom prst="rect">
              <a:avLst/>
            </a:prstGeom>
          </p:spPr>
        </p:pic>
      </p:grpSp>
      <p:sp>
        <p:nvSpPr>
          <p:cNvPr id="22" name="Title 1">
            <a:extLst>
              <a:ext uri="{FF2B5EF4-FFF2-40B4-BE49-F238E27FC236}">
                <a16:creationId xmlns:a16="http://schemas.microsoft.com/office/drawing/2014/main" id="{2E634EBD-DFF6-43C8-9422-8F16AAB96C86}"/>
              </a:ext>
            </a:extLst>
          </p:cNvPr>
          <p:cNvSpPr txBox="1">
            <a:spLocks/>
          </p:cNvSpPr>
          <p:nvPr userDrawn="1"/>
        </p:nvSpPr>
        <p:spPr>
          <a:xfrm>
            <a:off x="7392263" y="3357232"/>
            <a:ext cx="1440000" cy="2160000"/>
          </a:xfrm>
          <a:prstGeom prst="rect">
            <a:avLst/>
          </a:prstGeom>
          <a:solidFill>
            <a:srgbClr val="009992"/>
          </a:solidFill>
        </p:spPr>
        <p:txBody>
          <a:bodyPr vert="horz" lIns="91440" tIns="79200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200" b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care about people. We work transversal and we support each other. We celebrate success.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2B8B0EDA-AFDC-4A3F-8B48-271A245E4727}"/>
              </a:ext>
            </a:extLst>
          </p:cNvPr>
          <p:cNvSpPr txBox="1">
            <a:spLocks/>
          </p:cNvSpPr>
          <p:nvPr userDrawn="1"/>
        </p:nvSpPr>
        <p:spPr>
          <a:xfrm>
            <a:off x="7392262" y="3396074"/>
            <a:ext cx="1440000" cy="479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800" b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TEAM</a:t>
            </a:r>
            <a:endParaRPr lang="en-IE" sz="1050" b="1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DB57394F-A3ED-46EA-ACEB-FE66F27FAB09}"/>
              </a:ext>
            </a:extLst>
          </p:cNvPr>
          <p:cNvGrpSpPr/>
          <p:nvPr userDrawn="1"/>
        </p:nvGrpSpPr>
        <p:grpSpPr>
          <a:xfrm>
            <a:off x="7576858" y="2080275"/>
            <a:ext cx="1080000" cy="1083069"/>
            <a:chOff x="1487447" y="1756756"/>
            <a:chExt cx="1080000" cy="1083069"/>
          </a:xfrm>
        </p:grpSpPr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047968BE-8FA5-46E6-AEB4-7BBD707663C8}"/>
                </a:ext>
              </a:extLst>
            </p:cNvPr>
            <p:cNvSpPr/>
            <p:nvPr userDrawn="1"/>
          </p:nvSpPr>
          <p:spPr>
            <a:xfrm>
              <a:off x="1487447" y="1759825"/>
              <a:ext cx="1080000" cy="1080000"/>
            </a:xfrm>
            <a:prstGeom prst="ellipse">
              <a:avLst/>
            </a:prstGeom>
            <a:noFill/>
            <a:ln w="603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6" name="Grafik 25">
              <a:extLst>
                <a:ext uri="{FF2B5EF4-FFF2-40B4-BE49-F238E27FC236}">
                  <a16:creationId xmlns:a16="http://schemas.microsoft.com/office/drawing/2014/main" id="{7EB613B2-536A-4138-AE88-6840149C7A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87447" y="1756756"/>
              <a:ext cx="1080000" cy="1080000"/>
            </a:xfrm>
            <a:prstGeom prst="rect">
              <a:avLst/>
            </a:prstGeom>
          </p:spPr>
        </p:pic>
      </p:grpSp>
      <p:sp>
        <p:nvSpPr>
          <p:cNvPr id="27" name="Title 1">
            <a:extLst>
              <a:ext uri="{FF2B5EF4-FFF2-40B4-BE49-F238E27FC236}">
                <a16:creationId xmlns:a16="http://schemas.microsoft.com/office/drawing/2014/main" id="{EC54E769-6637-4291-8E33-04784D80068D}"/>
              </a:ext>
            </a:extLst>
          </p:cNvPr>
          <p:cNvSpPr txBox="1">
            <a:spLocks/>
          </p:cNvSpPr>
          <p:nvPr userDrawn="1"/>
        </p:nvSpPr>
        <p:spPr>
          <a:xfrm>
            <a:off x="9336361" y="3357232"/>
            <a:ext cx="1440000" cy="2160000"/>
          </a:xfrm>
          <a:prstGeom prst="rect">
            <a:avLst/>
          </a:prstGeom>
          <a:solidFill>
            <a:srgbClr val="009992"/>
          </a:solidFill>
        </p:spPr>
        <p:txBody>
          <a:bodyPr vert="horz" lIns="91440" tIns="79200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200" b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are a learning organisation. </a:t>
            </a:r>
            <a:br>
              <a:rPr lang="en-IE" sz="1200" b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E" sz="1200" b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explore new paths and solutions.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1EAE1D68-1D65-449A-A1D4-1C7A4EE8D7F3}"/>
              </a:ext>
            </a:extLst>
          </p:cNvPr>
          <p:cNvSpPr txBox="1">
            <a:spLocks/>
          </p:cNvSpPr>
          <p:nvPr userDrawn="1"/>
        </p:nvSpPr>
        <p:spPr>
          <a:xfrm>
            <a:off x="9336360" y="3396074"/>
            <a:ext cx="1440000" cy="479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800" b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FUTURE THINKING</a:t>
            </a:r>
            <a:endParaRPr lang="en-IE" sz="1050" b="1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3C70C999-7CBE-4D11-A6B2-D77A57C5B0AD}"/>
              </a:ext>
            </a:extLst>
          </p:cNvPr>
          <p:cNvGrpSpPr/>
          <p:nvPr userDrawn="1"/>
        </p:nvGrpSpPr>
        <p:grpSpPr>
          <a:xfrm>
            <a:off x="9520956" y="2080275"/>
            <a:ext cx="1080000" cy="1083069"/>
            <a:chOff x="1487447" y="1756756"/>
            <a:chExt cx="1080000" cy="1083069"/>
          </a:xfrm>
        </p:grpSpPr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29D45C60-2B3F-49B7-BD2B-64F936E7A262}"/>
                </a:ext>
              </a:extLst>
            </p:cNvPr>
            <p:cNvSpPr/>
            <p:nvPr userDrawn="1"/>
          </p:nvSpPr>
          <p:spPr>
            <a:xfrm>
              <a:off x="1487447" y="1759825"/>
              <a:ext cx="1080000" cy="1080000"/>
            </a:xfrm>
            <a:prstGeom prst="ellipse">
              <a:avLst/>
            </a:prstGeom>
            <a:noFill/>
            <a:ln w="603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C7C06749-CCF9-45D3-B10D-3B95BF64A9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87447" y="1756756"/>
              <a:ext cx="1080000" cy="10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393284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ENTSO-E Key take-awa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5">
            <a:extLst>
              <a:ext uri="{FF2B5EF4-FFF2-40B4-BE49-F238E27FC236}">
                <a16:creationId xmlns:a16="http://schemas.microsoft.com/office/drawing/2014/main" id="{2969A1AE-602A-4090-9F07-9C4BA829B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6346" y="476672"/>
            <a:ext cx="11617788" cy="936104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Key </a:t>
            </a:r>
            <a:r>
              <a:rPr lang="de-DE" err="1"/>
              <a:t>take-aways</a:t>
            </a:r>
            <a:endParaRPr lang="de-DE"/>
          </a:p>
        </p:txBody>
      </p:sp>
      <p:sp>
        <p:nvSpPr>
          <p:cNvPr id="10" name="Textplatzhalter 11">
            <a:extLst>
              <a:ext uri="{FF2B5EF4-FFF2-40B4-BE49-F238E27FC236}">
                <a16:creationId xmlns:a16="http://schemas.microsoft.com/office/drawing/2014/main" id="{1EA47735-D6D7-44D9-B6A3-427A4B2729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6346" y="1546412"/>
            <a:ext cx="11617788" cy="4330860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Text</a:t>
            </a:r>
          </a:p>
        </p:txBody>
      </p:sp>
      <p:sp>
        <p:nvSpPr>
          <p:cNvPr id="4" name="Rechteck 1">
            <a:extLst>
              <a:ext uri="{FF2B5EF4-FFF2-40B4-BE49-F238E27FC236}">
                <a16:creationId xmlns:a16="http://schemas.microsoft.com/office/drawing/2014/main" id="{9B4626A2-3A46-4841-8EA9-2789E9CF76F6}"/>
              </a:ext>
            </a:extLst>
          </p:cNvPr>
          <p:cNvSpPr/>
          <p:nvPr userDrawn="1"/>
        </p:nvSpPr>
        <p:spPr>
          <a:xfrm flipH="1">
            <a:off x="272877" y="332736"/>
            <a:ext cx="62483" cy="72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8150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ENTSO-E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11">
            <a:extLst>
              <a:ext uri="{FF2B5EF4-FFF2-40B4-BE49-F238E27FC236}">
                <a16:creationId xmlns:a16="http://schemas.microsoft.com/office/drawing/2014/main" id="{1EA47735-D6D7-44D9-B6A3-427A4B2729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6346" y="1546412"/>
            <a:ext cx="11617788" cy="4330860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tabLst>
                <a:tab pos="3763963" algn="l"/>
              </a:tabLst>
              <a:defRPr sz="2800" b="1">
                <a:solidFill>
                  <a:srgbClr val="0F218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Questions?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24F55E-FB99-4958-B7AF-F28A79322EB2}"/>
              </a:ext>
            </a:extLst>
          </p:cNvPr>
          <p:cNvSpPr txBox="1"/>
          <p:nvPr userDrawn="1"/>
        </p:nvSpPr>
        <p:spPr>
          <a:xfrm>
            <a:off x="5447928" y="414908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0F218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contact:</a:t>
            </a:r>
            <a:endParaRPr lang="en-GB">
              <a:solidFill>
                <a:srgbClr val="0F218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hteck 1">
            <a:extLst>
              <a:ext uri="{FF2B5EF4-FFF2-40B4-BE49-F238E27FC236}">
                <a16:creationId xmlns:a16="http://schemas.microsoft.com/office/drawing/2014/main" id="{C2D06D34-321E-4E67-BD6C-917AD342E7D4}"/>
              </a:ext>
            </a:extLst>
          </p:cNvPr>
          <p:cNvSpPr/>
          <p:nvPr userDrawn="1"/>
        </p:nvSpPr>
        <p:spPr>
          <a:xfrm rot="5400000" flipH="1">
            <a:off x="6064640" y="3063656"/>
            <a:ext cx="61200" cy="180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9071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graphicFrame>
        <p:nvGraphicFramePr>
          <p:cNvPr id="7" name="Inhaltsplatzhalter 9" title="Diagramm Platzhalter">
            <a:extLst>
              <a:ext uri="{FF2B5EF4-FFF2-40B4-BE49-F238E27FC236}">
                <a16:creationId xmlns:a16="http://schemas.microsoft.com/office/drawing/2014/main" id="{B463EBB2-B343-A342-A26F-FA6D526125DA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616654375"/>
              </p:ext>
            </p:extLst>
          </p:nvPr>
        </p:nvGraphicFramePr>
        <p:xfrm>
          <a:off x="6648450" y="1665288"/>
          <a:ext cx="5543550" cy="4103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38598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TSO-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51850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>
          <p15:clr>
            <a:srgbClr val="FBAE40"/>
          </p15:clr>
        </p15:guide>
        <p15:guide id="2" orient="horz" pos="1956">
          <p15:clr>
            <a:srgbClr val="FBAE40"/>
          </p15:clr>
        </p15:guide>
        <p15:guide id="4" pos="3659">
          <p15:clr>
            <a:srgbClr val="A4A3A4"/>
          </p15:clr>
        </p15:guide>
        <p15:guide id="5" orient="horz" pos="1865">
          <p15:clr>
            <a:srgbClr val="A4A3A4"/>
          </p15:clr>
        </p15:guide>
        <p15:guide id="6" orient="horz" pos="391">
          <p15:clr>
            <a:srgbClr val="A4A3A4"/>
          </p15:clr>
        </p15:guide>
        <p15:guide id="7" orient="horz" pos="1003">
          <p15:clr>
            <a:srgbClr val="A4A3A4"/>
          </p15:clr>
        </p15:guide>
        <p15:guide id="8" orient="horz" pos="913">
          <p15:clr>
            <a:srgbClr val="A4A3A4"/>
          </p15:clr>
        </p15:guide>
        <p15:guide id="9" pos="181">
          <p15:clr>
            <a:srgbClr val="A4A3A4"/>
          </p15:clr>
        </p15:guide>
        <p15:guide id="10" pos="3840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2">
            <a:extLst>
              <a:ext uri="{FF2B5EF4-FFF2-40B4-BE49-F238E27FC236}">
                <a16:creationId xmlns:a16="http://schemas.microsoft.com/office/drawing/2014/main" id="{76839131-A3A0-ECC0-C689-894669A4104F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433136"/>
            <a:ext cx="12192000" cy="590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17941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TSO-E Chapter 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83364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2">
            <a:extLst>
              <a:ext uri="{FF2B5EF4-FFF2-40B4-BE49-F238E27FC236}">
                <a16:creationId xmlns:a16="http://schemas.microsoft.com/office/drawing/2014/main" id="{76839131-A3A0-ECC0-C689-894669A4104F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433136"/>
            <a:ext cx="12192000" cy="590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84140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3E034738-6F7B-4339-B423-D95572241020}"/>
              </a:ext>
            </a:extLst>
          </p:cNvPr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5" y="460747"/>
            <a:ext cx="6095825" cy="571941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6EC94A37-16A0-1999-7084-11A6C9495D33}"/>
              </a:ext>
            </a:extLst>
          </p:cNvPr>
          <p:cNvSpPr/>
          <p:nvPr userDrawn="1"/>
        </p:nvSpPr>
        <p:spPr>
          <a:xfrm>
            <a:off x="6096000" y="460747"/>
            <a:ext cx="6096000" cy="5719411"/>
          </a:xfrm>
          <a:prstGeom prst="rect">
            <a:avLst/>
          </a:prstGeom>
          <a:gradFill>
            <a:gsLst>
              <a:gs pos="0">
                <a:srgbClr val="0F218B"/>
              </a:gs>
              <a:gs pos="99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616147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TSO-E One column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935407F8-9A7B-4A34-BB6A-ACBE6B64DA8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13466" y="1124744"/>
            <a:ext cx="11616268" cy="3311525"/>
          </a:xfrm>
          <a:prstGeom prst="rect">
            <a:avLst/>
          </a:prstGeom>
        </p:spPr>
        <p:txBody>
          <a:bodyPr>
            <a:normAutofit/>
          </a:bodyPr>
          <a:lstStyle>
            <a:lvl1pPr marL="269875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38163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803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76325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462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defRPr lang="de-DE" sz="18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Bullet </a:t>
            </a:r>
            <a:r>
              <a:rPr lang="de-DE" err="1"/>
              <a:t>points</a:t>
            </a:r>
            <a:r>
              <a:rPr lang="de-DE"/>
              <a:t> </a:t>
            </a:r>
            <a:r>
              <a:rPr lang="de-DE" err="1"/>
              <a:t>first</a:t>
            </a:r>
            <a:r>
              <a:rPr lang="de-DE"/>
              <a:t>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5" name="Titel 5">
            <a:extLst>
              <a:ext uri="{FF2B5EF4-FFF2-40B4-BE49-F238E27FC236}">
                <a16:creationId xmlns:a16="http://schemas.microsoft.com/office/drawing/2014/main" id="{9D00A475-8F1F-43A8-B9D4-0E2195454A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</p:spTree>
    <p:extLst>
      <p:ext uri="{BB962C8B-B14F-4D97-AF65-F5344CB8AC3E}">
        <p14:creationId xmlns:p14="http://schemas.microsoft.com/office/powerpoint/2010/main" val="39625270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orient="horz" pos="1480">
          <p15:clr>
            <a:srgbClr val="A4A3A4"/>
          </p15:clr>
        </p15:guide>
        <p15:guide id="6" orient="horz" pos="1548">
          <p15:clr>
            <a:srgbClr val="A4A3A4"/>
          </p15:clr>
        </p15:guide>
        <p15:guide id="9" pos="7499">
          <p15:clr>
            <a:srgbClr val="A4A3A4"/>
          </p15:clr>
        </p15:guide>
        <p15:guide id="10" pos="181">
          <p15:clr>
            <a:srgbClr val="A4A3A4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ENTSO-E Thank you slide_val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2">
            <a:extLst>
              <a:ext uri="{FF2B5EF4-FFF2-40B4-BE49-F238E27FC236}">
                <a16:creationId xmlns:a16="http://schemas.microsoft.com/office/drawing/2014/main" id="{FEFA9F43-24A1-3D68-7317-8CC9E5AC499C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818720"/>
            <a:ext cx="12073179" cy="3915653"/>
          </a:xfrm>
          <a:prstGeom prst="rect">
            <a:avLst/>
          </a:prstGeom>
        </p:spPr>
      </p:pic>
      <p:sp>
        <p:nvSpPr>
          <p:cNvPr id="9" name="Titel 5">
            <a:extLst>
              <a:ext uri="{FF2B5EF4-FFF2-40B4-BE49-F238E27FC236}">
                <a16:creationId xmlns:a16="http://schemas.microsoft.com/office/drawing/2014/main" id="{2969A1AE-602A-4090-9F07-9C4BA829B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134634"/>
            <a:ext cx="11426825" cy="936104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ctr">
              <a:lnSpc>
                <a:spcPts val="3200"/>
              </a:lnSpc>
              <a:defRPr lang="de-DE" sz="3000" b="0" i="0" kern="1200" dirty="0">
                <a:gradFill>
                  <a:gsLst>
                    <a:gs pos="0">
                      <a:srgbClr val="0F218B"/>
                    </a:gs>
                    <a:gs pos="99000">
                      <a:schemeClr val="accent2"/>
                    </a:gs>
                  </a:gsLst>
                  <a:lin ang="0" scaled="0"/>
                </a:gradFill>
                <a:effectLst/>
                <a:latin typeface="Roboto Slab Medium" pitchFamily="2" charset="0"/>
                <a:ea typeface="Roboto Slab Medium" pitchFamily="2" charset="0"/>
                <a:cs typeface="Calibri" panose="020F0502020204030204" pitchFamily="34" charset="0"/>
              </a:defRPr>
            </a:lvl1pPr>
          </a:lstStyle>
          <a:p>
            <a:r>
              <a:rPr lang="de-DE" err="1"/>
              <a:t>Thank</a:t>
            </a:r>
            <a:r>
              <a:rPr lang="de-DE"/>
              <a:t> </a:t>
            </a:r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very</a:t>
            </a:r>
            <a:r>
              <a:rPr lang="de-DE"/>
              <a:t> </a:t>
            </a:r>
            <a:r>
              <a:rPr lang="de-DE" err="1"/>
              <a:t>much</a:t>
            </a:r>
            <a:r>
              <a:rPr lang="de-DE"/>
              <a:t> </a:t>
            </a:r>
            <a:r>
              <a:rPr lang="de-DE" err="1"/>
              <a:t>for</a:t>
            </a:r>
            <a:r>
              <a:rPr lang="de-DE"/>
              <a:t> </a:t>
            </a:r>
            <a:r>
              <a:rPr lang="de-DE" err="1"/>
              <a:t>your</a:t>
            </a:r>
            <a:r>
              <a:rPr lang="de-DE"/>
              <a:t> </a:t>
            </a:r>
            <a:r>
              <a:rPr lang="de-DE" err="1"/>
              <a:t>attention</a:t>
            </a:r>
            <a:r>
              <a:rPr lang="de-DE"/>
              <a:t>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D053C00-E906-E444-8E28-BAE1FF9E76D0}"/>
              </a:ext>
            </a:extLst>
          </p:cNvPr>
          <p:cNvSpPr txBox="1">
            <a:spLocks/>
          </p:cNvSpPr>
          <p:nvPr userDrawn="1"/>
        </p:nvSpPr>
        <p:spPr>
          <a:xfrm>
            <a:off x="382587" y="1079427"/>
            <a:ext cx="11426825" cy="6318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800" b="0" i="0">
                <a:solidFill>
                  <a:srgbClr val="0D218B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Our values define who we are, what we stand for and how we behave.</a:t>
            </a:r>
          </a:p>
          <a:p>
            <a:pPr algn="ctr"/>
            <a:r>
              <a:rPr lang="en-IE" sz="1800" b="0" i="0">
                <a:solidFill>
                  <a:srgbClr val="0D218B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We all play a part in bringing them to life</a:t>
            </a:r>
            <a:r>
              <a:rPr lang="en-IE" sz="2000" b="0" i="0">
                <a:solidFill>
                  <a:srgbClr val="0D218B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.</a:t>
            </a:r>
          </a:p>
          <a:p>
            <a:pPr algn="ctr"/>
            <a:r>
              <a:rPr lang="en-IE" sz="2000" b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IE" sz="1050" b="0">
              <a:solidFill>
                <a:schemeClr val="tx1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el 5">
            <a:extLst>
              <a:ext uri="{FF2B5EF4-FFF2-40B4-BE49-F238E27FC236}">
                <a16:creationId xmlns:a16="http://schemas.microsoft.com/office/drawing/2014/main" id="{7550E8E7-BAB3-40B9-AB4C-F3ABA9592AFF}"/>
              </a:ext>
            </a:extLst>
          </p:cNvPr>
          <p:cNvSpPr txBox="1">
            <a:spLocks/>
          </p:cNvSpPr>
          <p:nvPr userDrawn="1"/>
        </p:nvSpPr>
        <p:spPr>
          <a:xfrm>
            <a:off x="286875" y="5770137"/>
            <a:ext cx="11617788" cy="631871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ctr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b="0" i="0">
                <a:gradFill>
                  <a:gsLst>
                    <a:gs pos="0">
                      <a:srgbClr val="0F218B"/>
                    </a:gs>
                    <a:gs pos="99000">
                      <a:schemeClr val="accent2"/>
                    </a:gs>
                  </a:gsLst>
                  <a:lin ang="0" scaled="0"/>
                </a:gradFill>
                <a:latin typeface="Roboto Slab Medium" pitchFamily="2" charset="0"/>
                <a:ea typeface="Roboto Slab Medium" pitchFamily="2" charset="0"/>
              </a:rPr>
              <a:t>We are ENTSO-E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0B34F4F-2938-408E-99E5-B9481D786209}"/>
              </a:ext>
            </a:extLst>
          </p:cNvPr>
          <p:cNvSpPr txBox="1">
            <a:spLocks/>
          </p:cNvSpPr>
          <p:nvPr userDrawn="1"/>
        </p:nvSpPr>
        <p:spPr>
          <a:xfrm>
            <a:off x="1201008" y="3357232"/>
            <a:ext cx="1440000" cy="2160000"/>
          </a:xfrm>
          <a:prstGeom prst="rect">
            <a:avLst/>
          </a:prstGeom>
          <a:gradFill>
            <a:gsLst>
              <a:gs pos="0">
                <a:srgbClr val="0F218B"/>
              </a:gs>
              <a:gs pos="99000">
                <a:schemeClr val="accent2"/>
              </a:gs>
            </a:gsLst>
            <a:lin ang="5400000" scaled="0"/>
          </a:gradFill>
        </p:spPr>
        <p:txBody>
          <a:bodyPr vert="horz" lIns="91440" tIns="79200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200" b="0" i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We deliver to the highest </a:t>
            </a:r>
            <a:r>
              <a:rPr lang="en-IE" sz="1200" b="0" i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standardss</a:t>
            </a:r>
            <a:r>
              <a:rPr lang="en-IE" sz="1200" b="0" i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. We provide an environment in which people can develop to their full potential.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1A3B0E4-3084-4984-B778-6DEE61707D69}"/>
              </a:ext>
            </a:extLst>
          </p:cNvPr>
          <p:cNvSpPr txBox="1">
            <a:spLocks/>
          </p:cNvSpPr>
          <p:nvPr userDrawn="1"/>
        </p:nvSpPr>
        <p:spPr>
          <a:xfrm>
            <a:off x="1201009" y="3396074"/>
            <a:ext cx="1440000" cy="479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400" b="0" i="0">
                <a:solidFill>
                  <a:schemeClr val="bg1"/>
                </a:solidFill>
                <a:effectLst/>
                <a:latin typeface="Roboto Slab Medium" pitchFamily="2" charset="0"/>
                <a:ea typeface="Roboto Slab Medium" pitchFamily="2" charset="0"/>
                <a:cs typeface="Calibri" panose="020F0502020204030204" pitchFamily="34" charset="0"/>
              </a:rPr>
              <a:t>EXCELLENCE</a:t>
            </a:r>
            <a:endParaRPr lang="en-IE" sz="900" b="0" i="0">
              <a:solidFill>
                <a:schemeClr val="bg1"/>
              </a:solidFill>
              <a:effectLst/>
              <a:latin typeface="Roboto Slab Medium" pitchFamily="2" charset="0"/>
              <a:ea typeface="Roboto Slab Medium" pitchFamily="2" charset="0"/>
              <a:cs typeface="Calibri" panose="020F0502020204030204" pitchFamily="34" charset="0"/>
            </a:endParaRP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82D4A0DE-6C67-44B0-B22A-C0A05BBC69FC}"/>
              </a:ext>
            </a:extLst>
          </p:cNvPr>
          <p:cNvGrpSpPr/>
          <p:nvPr userDrawn="1"/>
        </p:nvGrpSpPr>
        <p:grpSpPr>
          <a:xfrm>
            <a:off x="1376411" y="2083344"/>
            <a:ext cx="1089193" cy="1118842"/>
            <a:chOff x="1478254" y="1759825"/>
            <a:chExt cx="1089193" cy="1118842"/>
          </a:xfrm>
        </p:grpSpPr>
        <p:sp>
          <p:nvSpPr>
            <p:cNvPr id="2" name="Ellipse 1">
              <a:extLst>
                <a:ext uri="{FF2B5EF4-FFF2-40B4-BE49-F238E27FC236}">
                  <a16:creationId xmlns:a16="http://schemas.microsoft.com/office/drawing/2014/main" id="{EF03CA22-6B13-49DE-A795-8B07042FA0BE}"/>
                </a:ext>
              </a:extLst>
            </p:cNvPr>
            <p:cNvSpPr/>
            <p:nvPr userDrawn="1"/>
          </p:nvSpPr>
          <p:spPr>
            <a:xfrm>
              <a:off x="1487447" y="1759825"/>
              <a:ext cx="1080000" cy="1080000"/>
            </a:xfrm>
            <a:prstGeom prst="ellipse">
              <a:avLst/>
            </a:prstGeom>
            <a:noFill/>
            <a:ln w="603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161B2F95-9B35-4040-81B2-ACDE054BDD8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8254" y="1798667"/>
              <a:ext cx="1080000" cy="1080000"/>
            </a:xfrm>
            <a:prstGeom prst="rect">
              <a:avLst/>
            </a:prstGeom>
          </p:spPr>
        </p:pic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E81CF4DD-25A2-40F4-952B-66B4466BBD93}"/>
              </a:ext>
            </a:extLst>
          </p:cNvPr>
          <p:cNvSpPr txBox="1">
            <a:spLocks/>
          </p:cNvSpPr>
          <p:nvPr userDrawn="1"/>
        </p:nvSpPr>
        <p:spPr>
          <a:xfrm>
            <a:off x="3287689" y="3357232"/>
            <a:ext cx="1440000" cy="2160000"/>
          </a:xfrm>
          <a:prstGeom prst="rect">
            <a:avLst/>
          </a:prstGeom>
          <a:gradFill>
            <a:gsLst>
              <a:gs pos="0">
                <a:srgbClr val="0F218B"/>
              </a:gs>
              <a:gs pos="99000">
                <a:schemeClr val="accent2"/>
              </a:gs>
            </a:gsLst>
            <a:lin ang="5400000" scaled="0"/>
          </a:gradFill>
        </p:spPr>
        <p:txBody>
          <a:bodyPr vert="horz" lIns="91440" tIns="79200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200" b="0" i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We trust each other, we are transparent and we empower people. We respect diversity.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3B85503-5C78-444D-B346-AB59AA416AC8}"/>
              </a:ext>
            </a:extLst>
          </p:cNvPr>
          <p:cNvSpPr txBox="1">
            <a:spLocks/>
          </p:cNvSpPr>
          <p:nvPr userDrawn="1"/>
        </p:nvSpPr>
        <p:spPr>
          <a:xfrm>
            <a:off x="3287688" y="3396074"/>
            <a:ext cx="1440000" cy="479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600" b="0" i="0">
                <a:solidFill>
                  <a:schemeClr val="bg1"/>
                </a:solidFill>
                <a:effectLst/>
                <a:latin typeface="Roboto Slab Medium" pitchFamily="2" charset="0"/>
                <a:ea typeface="Roboto Slab Medium" pitchFamily="2" charset="0"/>
                <a:cs typeface="Calibri" panose="020F0502020204030204" pitchFamily="34" charset="0"/>
              </a:rPr>
              <a:t>TRUST</a:t>
            </a:r>
            <a:endParaRPr lang="en-IE" sz="1050" b="0" i="0">
              <a:solidFill>
                <a:schemeClr val="bg1"/>
              </a:solidFill>
              <a:effectLst/>
              <a:latin typeface="Roboto Slab Medium" pitchFamily="2" charset="0"/>
              <a:ea typeface="Roboto Slab Medium" pitchFamily="2" charset="0"/>
              <a:cs typeface="Calibri" panose="020F0502020204030204" pitchFamily="34" charset="0"/>
            </a:endParaRPr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B5475377-A926-4847-B972-EA12DF6C0701}"/>
              </a:ext>
            </a:extLst>
          </p:cNvPr>
          <p:cNvGrpSpPr/>
          <p:nvPr userDrawn="1"/>
        </p:nvGrpSpPr>
        <p:grpSpPr>
          <a:xfrm>
            <a:off x="3463091" y="2083344"/>
            <a:ext cx="1089193" cy="1118842"/>
            <a:chOff x="1478254" y="1759825"/>
            <a:chExt cx="1089193" cy="1118842"/>
          </a:xfrm>
        </p:grpSpPr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13BB04B6-217B-499D-8F98-894FB375B2F9}"/>
                </a:ext>
              </a:extLst>
            </p:cNvPr>
            <p:cNvSpPr/>
            <p:nvPr userDrawn="1"/>
          </p:nvSpPr>
          <p:spPr>
            <a:xfrm>
              <a:off x="1487447" y="1759825"/>
              <a:ext cx="1080000" cy="1080000"/>
            </a:xfrm>
            <a:prstGeom prst="ellipse">
              <a:avLst/>
            </a:prstGeom>
            <a:noFill/>
            <a:ln w="603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2760D55D-13ED-4E94-966A-95F1236892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78254" y="1798667"/>
              <a:ext cx="1080000" cy="1080000"/>
            </a:xfrm>
            <a:prstGeom prst="rect">
              <a:avLst/>
            </a:prstGeom>
          </p:spPr>
        </p:pic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id="{E979720F-B102-477C-A18C-F42F69F7B3FA}"/>
              </a:ext>
            </a:extLst>
          </p:cNvPr>
          <p:cNvSpPr txBox="1">
            <a:spLocks/>
          </p:cNvSpPr>
          <p:nvPr userDrawn="1"/>
        </p:nvSpPr>
        <p:spPr>
          <a:xfrm>
            <a:off x="5376001" y="3357232"/>
            <a:ext cx="1440000" cy="2160000"/>
          </a:xfrm>
          <a:prstGeom prst="rect">
            <a:avLst/>
          </a:prstGeom>
          <a:gradFill>
            <a:gsLst>
              <a:gs pos="0">
                <a:srgbClr val="0F218B"/>
              </a:gs>
              <a:gs pos="99000">
                <a:schemeClr val="accent2"/>
              </a:gs>
            </a:gsLst>
            <a:lin ang="5400000" scaled="0"/>
          </a:gradFill>
        </p:spPr>
        <p:txBody>
          <a:bodyPr vert="horz" lIns="91440" tIns="79200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200" b="0" i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We act in the interest of </a:t>
            </a:r>
            <a:br>
              <a:rPr lang="en-IE" sz="1200" b="0" i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</a:br>
            <a:r>
              <a:rPr lang="en-IE" sz="1200" b="0" i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ENTSO-E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EDA1B90-9F8A-4C63-B8FF-D940062EC4C4}"/>
              </a:ext>
            </a:extLst>
          </p:cNvPr>
          <p:cNvSpPr txBox="1">
            <a:spLocks/>
          </p:cNvSpPr>
          <p:nvPr userDrawn="1"/>
        </p:nvSpPr>
        <p:spPr>
          <a:xfrm>
            <a:off x="5376000" y="3396074"/>
            <a:ext cx="1440000" cy="479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600" b="0" i="0">
                <a:solidFill>
                  <a:schemeClr val="bg1"/>
                </a:solidFill>
                <a:effectLst/>
                <a:latin typeface="Roboto Slab Medium" pitchFamily="2" charset="0"/>
                <a:ea typeface="Roboto Slab Medium" pitchFamily="2" charset="0"/>
                <a:cs typeface="Calibri" panose="020F0502020204030204" pitchFamily="34" charset="0"/>
              </a:rPr>
              <a:t>INTEGRITY</a:t>
            </a:r>
            <a:endParaRPr lang="en-IE" sz="1000" b="0" i="0">
              <a:solidFill>
                <a:schemeClr val="bg1"/>
              </a:solidFill>
              <a:effectLst/>
              <a:latin typeface="Roboto Slab Medium" pitchFamily="2" charset="0"/>
              <a:ea typeface="Roboto Slab Medium" pitchFamily="2" charset="0"/>
              <a:cs typeface="Calibri" panose="020F0502020204030204" pitchFamily="34" charset="0"/>
            </a:endParaRPr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955A5FDF-13A6-4E3F-98FC-5D8B5F750CF6}"/>
              </a:ext>
            </a:extLst>
          </p:cNvPr>
          <p:cNvGrpSpPr/>
          <p:nvPr userDrawn="1"/>
        </p:nvGrpSpPr>
        <p:grpSpPr>
          <a:xfrm>
            <a:off x="5551403" y="2024327"/>
            <a:ext cx="1089193" cy="1139017"/>
            <a:chOff x="1478254" y="1700808"/>
            <a:chExt cx="1089193" cy="1139017"/>
          </a:xfrm>
        </p:grpSpPr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7B46EB16-3C21-4C1F-96E5-A09D69B4EA5B}"/>
                </a:ext>
              </a:extLst>
            </p:cNvPr>
            <p:cNvSpPr/>
            <p:nvPr userDrawn="1"/>
          </p:nvSpPr>
          <p:spPr>
            <a:xfrm>
              <a:off x="1487447" y="1759825"/>
              <a:ext cx="1080000" cy="1080000"/>
            </a:xfrm>
            <a:prstGeom prst="ellipse">
              <a:avLst/>
            </a:prstGeom>
            <a:noFill/>
            <a:ln w="603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4B4C9A02-66CE-4BBC-A5CB-9F9670516C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78254" y="1700808"/>
              <a:ext cx="1080000" cy="1080000"/>
            </a:xfrm>
            <a:prstGeom prst="rect">
              <a:avLst/>
            </a:prstGeom>
          </p:spPr>
        </p:pic>
      </p:grpSp>
      <p:sp>
        <p:nvSpPr>
          <p:cNvPr id="22" name="Title 1">
            <a:extLst>
              <a:ext uri="{FF2B5EF4-FFF2-40B4-BE49-F238E27FC236}">
                <a16:creationId xmlns:a16="http://schemas.microsoft.com/office/drawing/2014/main" id="{2E634EBD-DFF6-43C8-9422-8F16AAB96C86}"/>
              </a:ext>
            </a:extLst>
          </p:cNvPr>
          <p:cNvSpPr txBox="1">
            <a:spLocks/>
          </p:cNvSpPr>
          <p:nvPr userDrawn="1"/>
        </p:nvSpPr>
        <p:spPr>
          <a:xfrm>
            <a:off x="7392263" y="3357232"/>
            <a:ext cx="1440000" cy="2160000"/>
          </a:xfrm>
          <a:prstGeom prst="rect">
            <a:avLst/>
          </a:prstGeom>
          <a:gradFill>
            <a:gsLst>
              <a:gs pos="0">
                <a:srgbClr val="0F218B"/>
              </a:gs>
              <a:gs pos="99000">
                <a:schemeClr val="accent2"/>
              </a:gs>
            </a:gsLst>
            <a:lin ang="5400000" scaled="0"/>
          </a:gradFill>
        </p:spPr>
        <p:txBody>
          <a:bodyPr vert="horz" lIns="91440" tIns="79200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200" b="0" i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We care about people. We work transversal and we support each other. </a:t>
            </a:r>
            <a:br>
              <a:rPr lang="en-IE" sz="1200" b="0" i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</a:br>
            <a:r>
              <a:rPr lang="en-IE" sz="1200" b="0" i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We celebrate success.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2B8B0EDA-AFDC-4A3F-8B48-271A245E4727}"/>
              </a:ext>
            </a:extLst>
          </p:cNvPr>
          <p:cNvSpPr txBox="1">
            <a:spLocks/>
          </p:cNvSpPr>
          <p:nvPr userDrawn="1"/>
        </p:nvSpPr>
        <p:spPr>
          <a:xfrm>
            <a:off x="7392262" y="3396074"/>
            <a:ext cx="1440000" cy="479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600" b="0" i="0">
                <a:solidFill>
                  <a:schemeClr val="bg1"/>
                </a:solidFill>
                <a:effectLst/>
                <a:latin typeface="Roboto Slab Medium" pitchFamily="2" charset="0"/>
                <a:ea typeface="Roboto Slab Medium" pitchFamily="2" charset="0"/>
                <a:cs typeface="Calibri" panose="020F0502020204030204" pitchFamily="34" charset="0"/>
              </a:rPr>
              <a:t>TEAM</a:t>
            </a:r>
            <a:endParaRPr lang="en-IE" sz="1000" b="0" i="0">
              <a:solidFill>
                <a:schemeClr val="bg1"/>
              </a:solidFill>
              <a:effectLst/>
              <a:latin typeface="Roboto Slab Medium" pitchFamily="2" charset="0"/>
              <a:ea typeface="Roboto Slab Medium" pitchFamily="2" charset="0"/>
              <a:cs typeface="Calibri" panose="020F0502020204030204" pitchFamily="34" charset="0"/>
            </a:endParaRPr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DB57394F-A3ED-46EA-ACEB-FE66F27FAB09}"/>
              </a:ext>
            </a:extLst>
          </p:cNvPr>
          <p:cNvGrpSpPr/>
          <p:nvPr userDrawn="1"/>
        </p:nvGrpSpPr>
        <p:grpSpPr>
          <a:xfrm>
            <a:off x="7576858" y="2080275"/>
            <a:ext cx="1080000" cy="1083069"/>
            <a:chOff x="1487447" y="1756756"/>
            <a:chExt cx="1080000" cy="1083069"/>
          </a:xfrm>
        </p:grpSpPr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047968BE-8FA5-46E6-AEB4-7BBD707663C8}"/>
                </a:ext>
              </a:extLst>
            </p:cNvPr>
            <p:cNvSpPr/>
            <p:nvPr userDrawn="1"/>
          </p:nvSpPr>
          <p:spPr>
            <a:xfrm>
              <a:off x="1487447" y="1759825"/>
              <a:ext cx="1080000" cy="1080000"/>
            </a:xfrm>
            <a:prstGeom prst="ellipse">
              <a:avLst/>
            </a:prstGeom>
            <a:noFill/>
            <a:ln w="603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6" name="Grafik 25">
              <a:extLst>
                <a:ext uri="{FF2B5EF4-FFF2-40B4-BE49-F238E27FC236}">
                  <a16:creationId xmlns:a16="http://schemas.microsoft.com/office/drawing/2014/main" id="{7EB613B2-536A-4138-AE88-6840149C7A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87447" y="1756756"/>
              <a:ext cx="1080000" cy="1080000"/>
            </a:xfrm>
            <a:prstGeom prst="rect">
              <a:avLst/>
            </a:prstGeom>
          </p:spPr>
        </p:pic>
      </p:grpSp>
      <p:sp>
        <p:nvSpPr>
          <p:cNvPr id="27" name="Title 1">
            <a:extLst>
              <a:ext uri="{FF2B5EF4-FFF2-40B4-BE49-F238E27FC236}">
                <a16:creationId xmlns:a16="http://schemas.microsoft.com/office/drawing/2014/main" id="{EC54E769-6637-4291-8E33-04784D80068D}"/>
              </a:ext>
            </a:extLst>
          </p:cNvPr>
          <p:cNvSpPr txBox="1">
            <a:spLocks/>
          </p:cNvSpPr>
          <p:nvPr userDrawn="1"/>
        </p:nvSpPr>
        <p:spPr>
          <a:xfrm>
            <a:off x="9336361" y="3357232"/>
            <a:ext cx="1440000" cy="2160000"/>
          </a:xfrm>
          <a:prstGeom prst="rect">
            <a:avLst/>
          </a:prstGeom>
          <a:gradFill>
            <a:gsLst>
              <a:gs pos="0">
                <a:srgbClr val="0F218B"/>
              </a:gs>
              <a:gs pos="99000">
                <a:schemeClr val="accent2"/>
              </a:gs>
            </a:gsLst>
            <a:lin ang="5400000" scaled="0"/>
          </a:gradFill>
        </p:spPr>
        <p:txBody>
          <a:bodyPr vert="horz" lIns="91440" tIns="79200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200" b="0" i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We are a learning organisation. </a:t>
            </a:r>
            <a:br>
              <a:rPr lang="en-IE" sz="1200" b="0" i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</a:br>
            <a:r>
              <a:rPr lang="en-IE" sz="1200" b="0" i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We explore new paths and solutions.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1EAE1D68-1D65-449A-A1D4-1C7A4EE8D7F3}"/>
              </a:ext>
            </a:extLst>
          </p:cNvPr>
          <p:cNvSpPr txBox="1">
            <a:spLocks/>
          </p:cNvSpPr>
          <p:nvPr userDrawn="1"/>
        </p:nvSpPr>
        <p:spPr>
          <a:xfrm>
            <a:off x="9336360" y="3465815"/>
            <a:ext cx="1440000" cy="479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600" b="0" i="0">
                <a:solidFill>
                  <a:schemeClr val="bg1"/>
                </a:solidFill>
                <a:effectLst/>
                <a:latin typeface="Roboto Slab Medium" pitchFamily="2" charset="0"/>
                <a:ea typeface="Roboto Slab Medium" pitchFamily="2" charset="0"/>
                <a:cs typeface="Calibri" panose="020F0502020204030204" pitchFamily="34" charset="0"/>
              </a:rPr>
              <a:t>FUTURE THINKING</a:t>
            </a:r>
            <a:endParaRPr lang="en-IE" sz="1000" b="0" i="0">
              <a:solidFill>
                <a:schemeClr val="bg1"/>
              </a:solidFill>
              <a:effectLst/>
              <a:latin typeface="Roboto Slab Medium" pitchFamily="2" charset="0"/>
              <a:ea typeface="Roboto Slab Medium" pitchFamily="2" charset="0"/>
              <a:cs typeface="Calibri" panose="020F0502020204030204" pitchFamily="34" charset="0"/>
            </a:endParaRPr>
          </a:p>
        </p:txBody>
      </p: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3C70C999-7CBE-4D11-A6B2-D77A57C5B0AD}"/>
              </a:ext>
            </a:extLst>
          </p:cNvPr>
          <p:cNvGrpSpPr/>
          <p:nvPr userDrawn="1"/>
        </p:nvGrpSpPr>
        <p:grpSpPr>
          <a:xfrm>
            <a:off x="9520956" y="2080275"/>
            <a:ext cx="1080000" cy="1083069"/>
            <a:chOff x="1487447" y="1756756"/>
            <a:chExt cx="1080000" cy="1083069"/>
          </a:xfrm>
        </p:grpSpPr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29D45C60-2B3F-49B7-BD2B-64F936E7A262}"/>
                </a:ext>
              </a:extLst>
            </p:cNvPr>
            <p:cNvSpPr/>
            <p:nvPr userDrawn="1"/>
          </p:nvSpPr>
          <p:spPr>
            <a:xfrm>
              <a:off x="1487447" y="1759825"/>
              <a:ext cx="1080000" cy="1080000"/>
            </a:xfrm>
            <a:prstGeom prst="ellipse">
              <a:avLst/>
            </a:prstGeom>
            <a:noFill/>
            <a:ln w="603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C7C06749-CCF9-45D3-B10D-3B95BF64A9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87447" y="1756756"/>
              <a:ext cx="1080000" cy="10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247495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TSO-E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2"/>
          <p:cNvSpPr>
            <a:spLocks noGrp="1"/>
          </p:cNvSpPr>
          <p:nvPr>
            <p:ph idx="1" hasCustomPrompt="1"/>
          </p:nvPr>
        </p:nvSpPr>
        <p:spPr>
          <a:xfrm>
            <a:off x="372538" y="908720"/>
            <a:ext cx="11616268" cy="38158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90000"/>
              </a:lnSpc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90000"/>
              </a:lnSpc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lnSpc>
                <a:spcPct val="90000"/>
              </a:lnSpc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lnSpc>
                <a:spcPct val="90000"/>
              </a:lnSpc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Edit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here</a:t>
            </a:r>
            <a:r>
              <a:rPr lang="de-DE"/>
              <a:t>; First </a:t>
            </a:r>
            <a:r>
              <a:rPr lang="de-DE" err="1"/>
              <a:t>level</a:t>
            </a:r>
            <a:endParaRPr lang="de-DE"/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endParaRPr lang="de-DE"/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</p:spTree>
    <p:extLst>
      <p:ext uri="{BB962C8B-B14F-4D97-AF65-F5344CB8AC3E}">
        <p14:creationId xmlns:p14="http://schemas.microsoft.com/office/powerpoint/2010/main" val="15506711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SO-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12613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>
          <p15:clr>
            <a:srgbClr val="FBAE40"/>
          </p15:clr>
        </p15:guide>
        <p15:guide id="2" orient="horz" pos="1956">
          <p15:clr>
            <a:srgbClr val="FBAE40"/>
          </p15:clr>
        </p15:guide>
        <p15:guide id="4" pos="3659">
          <p15:clr>
            <a:srgbClr val="A4A3A4"/>
          </p15:clr>
        </p15:guide>
        <p15:guide id="5" orient="horz" pos="1865">
          <p15:clr>
            <a:srgbClr val="A4A3A4"/>
          </p15:clr>
        </p15:guide>
        <p15:guide id="6" orient="horz" pos="391">
          <p15:clr>
            <a:srgbClr val="A4A3A4"/>
          </p15:clr>
        </p15:guide>
        <p15:guide id="7" orient="horz" pos="1003">
          <p15:clr>
            <a:srgbClr val="A4A3A4"/>
          </p15:clr>
        </p15:guide>
        <p15:guide id="8" orient="horz" pos="913">
          <p15:clr>
            <a:srgbClr val="A4A3A4"/>
          </p15:clr>
        </p15:guide>
        <p15:guide id="9" pos="181">
          <p15:clr>
            <a:srgbClr val="A4A3A4"/>
          </p15:clr>
        </p15:guide>
        <p15:guide id="10" pos="3840">
          <p15:clr>
            <a:srgbClr val="FBAE40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SO-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09210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>
          <p15:clr>
            <a:srgbClr val="FBAE40"/>
          </p15:clr>
        </p15:guide>
        <p15:guide id="2" orient="horz" pos="1956">
          <p15:clr>
            <a:srgbClr val="FBAE40"/>
          </p15:clr>
        </p15:guide>
        <p15:guide id="4" pos="3659">
          <p15:clr>
            <a:srgbClr val="A4A3A4"/>
          </p15:clr>
        </p15:guide>
        <p15:guide id="5" orient="horz" pos="1865">
          <p15:clr>
            <a:srgbClr val="A4A3A4"/>
          </p15:clr>
        </p15:guide>
        <p15:guide id="6" orient="horz" pos="391">
          <p15:clr>
            <a:srgbClr val="A4A3A4"/>
          </p15:clr>
        </p15:guide>
        <p15:guide id="7" orient="horz" pos="1003">
          <p15:clr>
            <a:srgbClr val="A4A3A4"/>
          </p15:clr>
        </p15:guide>
        <p15:guide id="8" orient="horz" pos="913">
          <p15:clr>
            <a:srgbClr val="A4A3A4"/>
          </p15:clr>
        </p15:guide>
        <p15:guide id="9" pos="181">
          <p15:clr>
            <a:srgbClr val="A4A3A4"/>
          </p15:clr>
        </p15:guide>
        <p15:guide id="10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20.xml"/><Relationship Id="rId18" Type="http://schemas.openxmlformats.org/officeDocument/2006/relationships/slideLayout" Target="../slideLayouts/slideLayout125.xml"/><Relationship Id="rId26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10.xml"/><Relationship Id="rId21" Type="http://schemas.openxmlformats.org/officeDocument/2006/relationships/slideLayout" Target="../slideLayouts/slideLayout128.xml"/><Relationship Id="rId34" Type="http://schemas.openxmlformats.org/officeDocument/2006/relationships/oleObject" Target="../embeddings/oleObject1.bin"/><Relationship Id="rId7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9.xml"/><Relationship Id="rId17" Type="http://schemas.openxmlformats.org/officeDocument/2006/relationships/slideLayout" Target="../slideLayouts/slideLayout124.xml"/><Relationship Id="rId25" Type="http://schemas.openxmlformats.org/officeDocument/2006/relationships/slideLayout" Target="../slideLayouts/slideLayout132.xml"/><Relationship Id="rId33" Type="http://schemas.openxmlformats.org/officeDocument/2006/relationships/tags" Target="../tags/tag1.xml"/><Relationship Id="rId2" Type="http://schemas.openxmlformats.org/officeDocument/2006/relationships/slideLayout" Target="../slideLayouts/slideLayout109.xml"/><Relationship Id="rId16" Type="http://schemas.openxmlformats.org/officeDocument/2006/relationships/slideLayout" Target="../slideLayouts/slideLayout123.xml"/><Relationship Id="rId20" Type="http://schemas.openxmlformats.org/officeDocument/2006/relationships/slideLayout" Target="../slideLayouts/slideLayout127.xml"/><Relationship Id="rId29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24" Type="http://schemas.openxmlformats.org/officeDocument/2006/relationships/slideLayout" Target="../slideLayouts/slideLayout131.xml"/><Relationship Id="rId32" Type="http://schemas.openxmlformats.org/officeDocument/2006/relationships/theme" Target="../theme/theme10.xml"/><Relationship Id="rId5" Type="http://schemas.openxmlformats.org/officeDocument/2006/relationships/slideLayout" Target="../slideLayouts/slideLayout112.xml"/><Relationship Id="rId15" Type="http://schemas.openxmlformats.org/officeDocument/2006/relationships/slideLayout" Target="../slideLayouts/slideLayout122.xml"/><Relationship Id="rId23" Type="http://schemas.openxmlformats.org/officeDocument/2006/relationships/slideLayout" Target="../slideLayouts/slideLayout130.xml"/><Relationship Id="rId28" Type="http://schemas.openxmlformats.org/officeDocument/2006/relationships/slideLayout" Target="../slideLayouts/slideLayout135.xml"/><Relationship Id="rId36" Type="http://schemas.openxmlformats.org/officeDocument/2006/relationships/image" Target="../media/image3.png"/><Relationship Id="rId10" Type="http://schemas.openxmlformats.org/officeDocument/2006/relationships/slideLayout" Target="../slideLayouts/slideLayout117.xml"/><Relationship Id="rId19" Type="http://schemas.openxmlformats.org/officeDocument/2006/relationships/slideLayout" Target="../slideLayouts/slideLayout126.xml"/><Relationship Id="rId31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Relationship Id="rId14" Type="http://schemas.openxmlformats.org/officeDocument/2006/relationships/slideLayout" Target="../slideLayouts/slideLayout121.xml"/><Relationship Id="rId22" Type="http://schemas.openxmlformats.org/officeDocument/2006/relationships/slideLayout" Target="../slideLayouts/slideLayout129.xml"/><Relationship Id="rId27" Type="http://schemas.openxmlformats.org/officeDocument/2006/relationships/slideLayout" Target="../slideLayouts/slideLayout134.xml"/><Relationship Id="rId30" Type="http://schemas.openxmlformats.org/officeDocument/2006/relationships/slideLayout" Target="../slideLayouts/slideLayout137.xml"/><Relationship Id="rId35" Type="http://schemas.openxmlformats.org/officeDocument/2006/relationships/image" Target="../media/image15.emf"/><Relationship Id="rId8" Type="http://schemas.openxmlformats.org/officeDocument/2006/relationships/slideLayout" Target="../slideLayouts/slideLayout11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slideLayout" Target="../slideLayouts/slideLayout51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50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29" Type="http://schemas.openxmlformats.org/officeDocument/2006/relationships/theme" Target="../theme/theme3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28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Relationship Id="rId27" Type="http://schemas.openxmlformats.org/officeDocument/2006/relationships/slideLayout" Target="../slideLayouts/slideLayout52.xml"/><Relationship Id="rId30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1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55.xml"/><Relationship Id="rId16" Type="http://schemas.openxmlformats.org/officeDocument/2006/relationships/slideLayout" Target="../slideLayouts/slideLayout69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3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1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74.xml"/><Relationship Id="rId21" Type="http://schemas.openxmlformats.org/officeDocument/2006/relationships/theme" Target="../theme/theme5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17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3.xml"/><Relationship Id="rId16" Type="http://schemas.openxmlformats.org/officeDocument/2006/relationships/slideLayout" Target="../slideLayouts/slideLayout87.xml"/><Relationship Id="rId20" Type="http://schemas.openxmlformats.org/officeDocument/2006/relationships/slideLayout" Target="../slideLayouts/slideLayout91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1.xml"/><Relationship Id="rId19" Type="http://schemas.openxmlformats.org/officeDocument/2006/relationships/slideLayout" Target="../slideLayouts/slideLayout90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85.xml"/><Relationship Id="rId22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4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5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8.xml"/><Relationship Id="rId4" Type="http://schemas.openxmlformats.org/officeDocument/2006/relationships/image" Target="../media/image13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99.xml"/><Relationship Id="rId4" Type="http://schemas.openxmlformats.org/officeDocument/2006/relationships/image" Target="../media/image13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103.xml"/><Relationship Id="rId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>
            <a:spLocks noGrp="1"/>
          </p:cNvSpPr>
          <p:nvPr>
            <p:ph type="body" idx="1"/>
          </p:nvPr>
        </p:nvSpPr>
        <p:spPr>
          <a:xfrm>
            <a:off x="480000" y="970654"/>
            <a:ext cx="10154344" cy="5861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Change </a:t>
            </a:r>
            <a:r>
              <a:rPr lang="de-DE" err="1"/>
              <a:t>cover</a:t>
            </a:r>
            <a:r>
              <a:rPr lang="de-DE"/>
              <a:t> </a:t>
            </a:r>
            <a:r>
              <a:rPr lang="de-DE" err="1"/>
              <a:t>picture</a:t>
            </a:r>
            <a:r>
              <a:rPr lang="de-DE"/>
              <a:t> </a:t>
            </a:r>
            <a:r>
              <a:rPr lang="de-DE" err="1"/>
              <a:t>here</a:t>
            </a:r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26410D8-4A3A-45E2-81A1-C9D4C6C6621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16380" y="5805264"/>
            <a:ext cx="2408534" cy="910095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1CFF8BA4-9DA2-4974-94C2-B3C3C21E4193}"/>
              </a:ext>
            </a:extLst>
          </p:cNvPr>
          <p:cNvSpPr/>
          <p:nvPr userDrawn="1"/>
        </p:nvSpPr>
        <p:spPr>
          <a:xfrm flipH="1">
            <a:off x="-1" y="1944000"/>
            <a:ext cx="480000" cy="3600000"/>
          </a:xfrm>
          <a:prstGeom prst="rect">
            <a:avLst/>
          </a:prstGeom>
          <a:gradFill>
            <a:gsLst>
              <a:gs pos="0">
                <a:schemeClr val="tx1">
                  <a:lumMod val="10000"/>
                  <a:lumOff val="90000"/>
                </a:schemeClr>
              </a:gs>
              <a:gs pos="100000">
                <a:schemeClr val="bg2">
                  <a:lumMod val="9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pic>
        <p:nvPicPr>
          <p:cNvPr id="8" name="Grafik 2">
            <a:extLst>
              <a:ext uri="{FF2B5EF4-FFF2-40B4-BE49-F238E27FC236}">
                <a16:creationId xmlns:a16="http://schemas.microsoft.com/office/drawing/2014/main" id="{2B3803D2-BD86-4ABB-8BDF-1BC5164EA2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" t="12201" r="672" b="34184"/>
          <a:stretch/>
        </p:blipFill>
        <p:spPr>
          <a:xfrm>
            <a:off x="479998" y="1944000"/>
            <a:ext cx="11712001" cy="3600000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5EE25BDE-0D4E-050D-ED0A-3DC1B1EEEA37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190500" y="6576060"/>
            <a:ext cx="965200" cy="9144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sv-SE" sz="60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Confidentiality: C2 - Internal</a:t>
            </a:r>
          </a:p>
        </p:txBody>
      </p:sp>
    </p:spTree>
    <p:extLst>
      <p:ext uri="{BB962C8B-B14F-4D97-AF65-F5344CB8AC3E}">
        <p14:creationId xmlns:p14="http://schemas.microsoft.com/office/powerpoint/2010/main" val="2214276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6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rgbClr val="0F218B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63">
          <p15:clr>
            <a:srgbClr val="F26B43"/>
          </p15:clr>
        </p15:guide>
        <p15:guide id="2" pos="241">
          <p15:clr>
            <a:srgbClr val="F26B43"/>
          </p15:clr>
        </p15:guide>
        <p15:guide id="3" orient="horz" pos="2999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30483663-A37B-4642-709F-C24739A0176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3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4" imgW="395" imgH="394" progId="TCLayout.ActiveDocument.1">
                  <p:embed/>
                </p:oleObj>
              </mc:Choice>
              <mc:Fallback>
                <p:oleObj name="think-cell Slide" r:id="rId34" imgW="395" imgH="394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0483663-A37B-4642-709F-C24739A017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platzhalter 2"/>
          <p:cNvSpPr>
            <a:spLocks noGrp="1"/>
          </p:cNvSpPr>
          <p:nvPr>
            <p:ph type="body" idx="1"/>
          </p:nvPr>
        </p:nvSpPr>
        <p:spPr>
          <a:xfrm>
            <a:off x="263352" y="1206960"/>
            <a:ext cx="11616780" cy="331132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Edit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here</a:t>
            </a:r>
            <a:r>
              <a:rPr lang="de-DE"/>
              <a:t>; First </a:t>
            </a:r>
            <a:r>
              <a:rPr lang="de-DE" err="1"/>
              <a:t>level</a:t>
            </a:r>
            <a:endParaRPr lang="de-DE"/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endParaRPr lang="de-DE"/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8" name="Datumsplatzhalter 4"/>
          <p:cNvSpPr txBox="1">
            <a:spLocks/>
          </p:cNvSpPr>
          <p:nvPr userDrawn="1"/>
        </p:nvSpPr>
        <p:spPr>
          <a:xfrm>
            <a:off x="6168008" y="6237313"/>
            <a:ext cx="5832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indent="0" algn="l" defTabSz="685783" rtl="0" eaLnBrk="1" latinLnBrk="0" hangingPunct="1">
              <a:lnSpc>
                <a:spcPts val="900"/>
              </a:lnSpc>
              <a:spcBef>
                <a:spcPts val="0"/>
              </a:spcBef>
              <a:buFont typeface="Arial"/>
              <a:buNone/>
              <a:defRPr lang="pt-BR" sz="900" b="0" i="0" kern="1200" smtClean="0">
                <a:solidFill>
                  <a:srgbClr val="005B9C"/>
                </a:solidFill>
                <a:effectLst/>
                <a:latin typeface="+mn-lt"/>
                <a:ea typeface="Microsoft YaHei" pitchFamily="34" charset="-122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sz="900">
                <a:solidFill>
                  <a:schemeClr val="accent1"/>
                </a:solidFill>
              </a:rPr>
              <a:t> </a:t>
            </a:r>
            <a:fld id="{9D8EEF28-5ABD-4429-9AD9-DE956F602A14}" type="slidenum">
              <a:rPr lang="de-DE" sz="900" smtClean="0">
                <a:solidFill>
                  <a:schemeClr val="tx1">
                    <a:lumMod val="50000"/>
                  </a:schemeClr>
                </a:solidFill>
              </a:rPr>
              <a:pPr algn="r"/>
              <a:t>‹#›</a:t>
            </a:fld>
            <a:endParaRPr lang="de-DE" sz="90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D89FAA-E980-408C-B430-CBF368494B7B}"/>
              </a:ext>
            </a:extLst>
          </p:cNvPr>
          <p:cNvPicPr>
            <a:picLocks noChangeAspect="1"/>
          </p:cNvPicPr>
          <p:nvPr userDrawn="1"/>
        </p:nvPicPr>
        <p:blipFill>
          <a:blip r:embed="rId3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6520" y="6314495"/>
            <a:ext cx="778960" cy="210759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C555F82-D675-C7DB-6BFD-E472FB298C22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190500" y="6576060"/>
            <a:ext cx="965200" cy="9144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sv-SE" sz="60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Confidentiality: C2 - Internal</a:t>
            </a:r>
          </a:p>
        </p:txBody>
      </p:sp>
    </p:spTree>
    <p:extLst>
      <p:ext uri="{BB962C8B-B14F-4D97-AF65-F5344CB8AC3E}">
        <p14:creationId xmlns:p14="http://schemas.microsoft.com/office/powerpoint/2010/main" val="387106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0" r:id="rId13"/>
    <p:sldLayoutId id="2147483841" r:id="rId14"/>
    <p:sldLayoutId id="2147483842" r:id="rId15"/>
    <p:sldLayoutId id="2147483843" r:id="rId16"/>
    <p:sldLayoutId id="2147483844" r:id="rId17"/>
    <p:sldLayoutId id="2147483845" r:id="rId18"/>
    <p:sldLayoutId id="2147483846" r:id="rId19"/>
    <p:sldLayoutId id="2147483847" r:id="rId20"/>
    <p:sldLayoutId id="2147483848" r:id="rId21"/>
    <p:sldLayoutId id="2147483849" r:id="rId22"/>
    <p:sldLayoutId id="2147483850" r:id="rId23"/>
    <p:sldLayoutId id="2147483851" r:id="rId24"/>
    <p:sldLayoutId id="2147483852" r:id="rId25"/>
    <p:sldLayoutId id="2147483853" r:id="rId26"/>
    <p:sldLayoutId id="2147483854" r:id="rId27"/>
    <p:sldLayoutId id="2147483855" r:id="rId28"/>
    <p:sldLayoutId id="2147483867" r:id="rId29"/>
    <p:sldLayoutId id="2147483868" r:id="rId30"/>
    <p:sldLayoutId id="2147483881" r:id="rId3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de-DE" sz="3000" kern="1200" dirty="0">
          <a:solidFill>
            <a:srgbClr val="005CA9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41">
          <p15:clr>
            <a:srgbClr val="F26B43"/>
          </p15:clr>
        </p15:guide>
        <p15:guide id="2" pos="7439">
          <p15:clr>
            <a:srgbClr val="F26B43"/>
          </p15:clr>
        </p15:guide>
        <p15:guide id="6" orient="horz" pos="4133">
          <p15:clr>
            <a:srgbClr val="F26B43"/>
          </p15:clr>
        </p15:guide>
        <p15:guide id="7" orient="horz" pos="187">
          <p15:clr>
            <a:srgbClr val="F26B43"/>
          </p15:clr>
        </p15:guide>
        <p15:guide id="8" orient="horz" pos="2160">
          <p15:clr>
            <a:srgbClr val="F26B43"/>
          </p15:clr>
        </p15:guide>
        <p15:guide id="13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platzhalter 2"/>
          <p:cNvSpPr>
            <a:spLocks noGrp="1"/>
          </p:cNvSpPr>
          <p:nvPr>
            <p:ph type="body" idx="1"/>
          </p:nvPr>
        </p:nvSpPr>
        <p:spPr>
          <a:xfrm>
            <a:off x="263352" y="1206960"/>
            <a:ext cx="11616780" cy="331132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Edit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here</a:t>
            </a:r>
            <a:r>
              <a:rPr lang="de-DE"/>
              <a:t>; First </a:t>
            </a:r>
            <a:r>
              <a:rPr lang="de-DE" err="1"/>
              <a:t>level</a:t>
            </a:r>
            <a:endParaRPr lang="de-DE"/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endParaRPr lang="de-DE"/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8" name="Datumsplatzhalter 4"/>
          <p:cNvSpPr txBox="1">
            <a:spLocks/>
          </p:cNvSpPr>
          <p:nvPr userDrawn="1"/>
        </p:nvSpPr>
        <p:spPr>
          <a:xfrm>
            <a:off x="6168008" y="6237313"/>
            <a:ext cx="5832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indent="0" algn="l" defTabSz="685783" rtl="0" eaLnBrk="1" latinLnBrk="0" hangingPunct="1">
              <a:lnSpc>
                <a:spcPts val="900"/>
              </a:lnSpc>
              <a:spcBef>
                <a:spcPts val="0"/>
              </a:spcBef>
              <a:buFont typeface="Arial"/>
              <a:buNone/>
              <a:defRPr lang="pt-BR" sz="900" b="0" i="0" kern="1200" smtClean="0">
                <a:solidFill>
                  <a:srgbClr val="005B9C"/>
                </a:solidFill>
                <a:effectLst/>
                <a:latin typeface="+mn-lt"/>
                <a:ea typeface="Microsoft YaHei" pitchFamily="34" charset="-122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sz="900">
                <a:solidFill>
                  <a:schemeClr val="accent1"/>
                </a:solidFill>
              </a:rPr>
              <a:t> </a:t>
            </a:r>
            <a:fld id="{9D8EEF28-5ABD-4429-9AD9-DE956F602A14}" type="slidenum">
              <a:rPr lang="de-DE" sz="900" smtClean="0">
                <a:solidFill>
                  <a:schemeClr val="tx1">
                    <a:lumMod val="50000"/>
                  </a:schemeClr>
                </a:solidFill>
              </a:rPr>
              <a:pPr algn="r"/>
              <a:t>‹#›</a:t>
            </a:fld>
            <a:endParaRPr lang="de-DE" sz="90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D89FAA-E980-408C-B430-CBF368494B7B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6520" y="6314495"/>
            <a:ext cx="778960" cy="210759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079A4127-E31C-4487-AD5A-348D940BE49C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190500" y="6576060"/>
            <a:ext cx="965200" cy="9144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sv-SE" sz="60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Confidentiality: C2 - Internal</a:t>
            </a:r>
          </a:p>
        </p:txBody>
      </p:sp>
    </p:spTree>
    <p:extLst>
      <p:ext uri="{BB962C8B-B14F-4D97-AF65-F5344CB8AC3E}">
        <p14:creationId xmlns:p14="http://schemas.microsoft.com/office/powerpoint/2010/main" val="4254113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23" r:id="rId20"/>
    <p:sldLayoutId id="2147483724" r:id="rId21"/>
    <p:sldLayoutId id="2147483760" r:id="rId22"/>
    <p:sldLayoutId id="2147483761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de-DE" sz="3000" kern="1200" dirty="0">
          <a:solidFill>
            <a:srgbClr val="005CA9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41">
          <p15:clr>
            <a:srgbClr val="F26B43"/>
          </p15:clr>
        </p15:guide>
        <p15:guide id="2" pos="7439">
          <p15:clr>
            <a:srgbClr val="F26B43"/>
          </p15:clr>
        </p15:guide>
        <p15:guide id="6" orient="horz" pos="4133">
          <p15:clr>
            <a:srgbClr val="F26B43"/>
          </p15:clr>
        </p15:guide>
        <p15:guide id="7" orient="horz" pos="187">
          <p15:clr>
            <a:srgbClr val="F26B43"/>
          </p15:clr>
        </p15:guide>
        <p15:guide id="8" orient="horz" pos="2160">
          <p15:clr>
            <a:srgbClr val="F26B43"/>
          </p15:clr>
        </p15:guide>
        <p15:guide id="13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platzhalter 2"/>
          <p:cNvSpPr>
            <a:spLocks noGrp="1"/>
          </p:cNvSpPr>
          <p:nvPr>
            <p:ph type="body" idx="1"/>
          </p:nvPr>
        </p:nvSpPr>
        <p:spPr>
          <a:xfrm>
            <a:off x="263352" y="1206960"/>
            <a:ext cx="11616780" cy="331132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Edit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here</a:t>
            </a:r>
            <a:r>
              <a:rPr lang="de-DE"/>
              <a:t>; First </a:t>
            </a:r>
            <a:r>
              <a:rPr lang="de-DE" err="1"/>
              <a:t>level</a:t>
            </a:r>
            <a:endParaRPr lang="de-DE"/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endParaRPr lang="de-DE"/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8" name="Datumsplatzhalter 4"/>
          <p:cNvSpPr txBox="1">
            <a:spLocks/>
          </p:cNvSpPr>
          <p:nvPr userDrawn="1"/>
        </p:nvSpPr>
        <p:spPr>
          <a:xfrm>
            <a:off x="6168008" y="6237313"/>
            <a:ext cx="5832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indent="0" algn="l" defTabSz="685783" rtl="0" eaLnBrk="1" latinLnBrk="0" hangingPunct="1">
              <a:lnSpc>
                <a:spcPts val="900"/>
              </a:lnSpc>
              <a:spcBef>
                <a:spcPts val="0"/>
              </a:spcBef>
              <a:buFont typeface="Arial"/>
              <a:buNone/>
              <a:defRPr lang="pt-BR" sz="900" b="0" i="0" kern="1200" smtClean="0">
                <a:solidFill>
                  <a:srgbClr val="005B9C"/>
                </a:solidFill>
                <a:effectLst/>
                <a:latin typeface="+mn-lt"/>
                <a:ea typeface="Microsoft YaHei" pitchFamily="34" charset="-122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sz="900">
                <a:solidFill>
                  <a:schemeClr val="accent1"/>
                </a:solidFill>
              </a:rPr>
              <a:t> </a:t>
            </a:r>
            <a:fld id="{9D8EEF28-5ABD-4429-9AD9-DE956F602A14}" type="slidenum">
              <a:rPr lang="de-DE" sz="900" smtClean="0">
                <a:solidFill>
                  <a:schemeClr val="tx1">
                    <a:lumMod val="50000"/>
                  </a:schemeClr>
                </a:solidFill>
              </a:rPr>
              <a:pPr algn="r"/>
              <a:t>‹#›</a:t>
            </a:fld>
            <a:endParaRPr lang="de-DE" sz="90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D89FAA-E980-408C-B430-CBF368494B7B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6520" y="6314495"/>
            <a:ext cx="778960" cy="210759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DA39C795-B25C-7698-747B-068B8D1F05A4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190500" y="6576060"/>
            <a:ext cx="965200" cy="9144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sv-SE" sz="60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Confidentiality: C2 - Internal</a:t>
            </a:r>
          </a:p>
        </p:txBody>
      </p:sp>
    </p:spTree>
    <p:extLst>
      <p:ext uri="{BB962C8B-B14F-4D97-AF65-F5344CB8AC3E}">
        <p14:creationId xmlns:p14="http://schemas.microsoft.com/office/powerpoint/2010/main" val="1005237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801" r:id="rId7"/>
    <p:sldLayoutId id="2147483802" r:id="rId8"/>
    <p:sldLayoutId id="2147483803" r:id="rId9"/>
    <p:sldLayoutId id="2147483804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808" r:id="rId16"/>
    <p:sldLayoutId id="2147483716" r:id="rId17"/>
    <p:sldLayoutId id="2147483717" r:id="rId18"/>
    <p:sldLayoutId id="2147483718" r:id="rId19"/>
    <p:sldLayoutId id="2147483719" r:id="rId20"/>
    <p:sldLayoutId id="2147483720" r:id="rId21"/>
    <p:sldLayoutId id="2147483721" r:id="rId22"/>
    <p:sldLayoutId id="2147483722" r:id="rId23"/>
    <p:sldLayoutId id="2147484178" r:id="rId24"/>
    <p:sldLayoutId id="2147484179" r:id="rId25"/>
    <p:sldLayoutId id="2147484180" r:id="rId26"/>
    <p:sldLayoutId id="2147484181" r:id="rId27"/>
    <p:sldLayoutId id="2147484182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de-DE" sz="3000" kern="1200" dirty="0">
          <a:solidFill>
            <a:srgbClr val="005CA9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41">
          <p15:clr>
            <a:srgbClr val="F26B43"/>
          </p15:clr>
        </p15:guide>
        <p15:guide id="2" pos="7439">
          <p15:clr>
            <a:srgbClr val="F26B43"/>
          </p15:clr>
        </p15:guide>
        <p15:guide id="6" orient="horz" pos="4133">
          <p15:clr>
            <a:srgbClr val="F26B43"/>
          </p15:clr>
        </p15:guide>
        <p15:guide id="7" orient="horz" pos="187">
          <p15:clr>
            <a:srgbClr val="F26B43"/>
          </p15:clr>
        </p15:guide>
        <p15:guide id="8" orient="horz" pos="2160">
          <p15:clr>
            <a:srgbClr val="F26B43"/>
          </p15:clr>
        </p15:guide>
        <p15:guide id="13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platzhalter 2"/>
          <p:cNvSpPr>
            <a:spLocks noGrp="1"/>
          </p:cNvSpPr>
          <p:nvPr>
            <p:ph type="body" idx="1"/>
          </p:nvPr>
        </p:nvSpPr>
        <p:spPr>
          <a:xfrm>
            <a:off x="263352" y="1206960"/>
            <a:ext cx="11616780" cy="331132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Edit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here</a:t>
            </a:r>
            <a:r>
              <a:rPr lang="de-DE"/>
              <a:t>; First </a:t>
            </a:r>
            <a:r>
              <a:rPr lang="de-DE" err="1"/>
              <a:t>level</a:t>
            </a:r>
            <a:endParaRPr lang="de-DE"/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endParaRPr lang="de-DE"/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8" name="Datumsplatzhalter 4"/>
          <p:cNvSpPr txBox="1">
            <a:spLocks/>
          </p:cNvSpPr>
          <p:nvPr userDrawn="1"/>
        </p:nvSpPr>
        <p:spPr>
          <a:xfrm>
            <a:off x="6168008" y="6237313"/>
            <a:ext cx="5832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indent="0" algn="l" defTabSz="685783" rtl="0" eaLnBrk="1" latinLnBrk="0" hangingPunct="1">
              <a:lnSpc>
                <a:spcPts val="900"/>
              </a:lnSpc>
              <a:spcBef>
                <a:spcPts val="0"/>
              </a:spcBef>
              <a:buFont typeface="Arial"/>
              <a:buNone/>
              <a:defRPr lang="pt-BR" sz="900" b="0" i="0" kern="1200" smtClean="0">
                <a:solidFill>
                  <a:srgbClr val="005B9C"/>
                </a:solidFill>
                <a:effectLst/>
                <a:latin typeface="+mn-lt"/>
                <a:ea typeface="Microsoft YaHei" pitchFamily="34" charset="-122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sz="900">
                <a:solidFill>
                  <a:schemeClr val="accent1"/>
                </a:solidFill>
              </a:rPr>
              <a:t> </a:t>
            </a:r>
            <a:fld id="{9D8EEF28-5ABD-4429-9AD9-DE956F602A14}" type="slidenum">
              <a:rPr lang="de-DE" sz="900" smtClean="0">
                <a:solidFill>
                  <a:schemeClr val="tx1">
                    <a:lumMod val="50000"/>
                  </a:schemeClr>
                </a:solidFill>
              </a:rPr>
              <a:pPr algn="r"/>
              <a:t>‹#›</a:t>
            </a:fld>
            <a:endParaRPr lang="de-DE" sz="90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D89FAA-E980-408C-B430-CBF368494B7B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520" y="6314495"/>
            <a:ext cx="778960" cy="210759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08DB74F5-B649-5225-BFF1-3806413D3210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190500" y="6576060"/>
            <a:ext cx="965200" cy="9144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sv-SE" sz="60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Confidentiality: C2 - Internal</a:t>
            </a:r>
          </a:p>
        </p:txBody>
      </p:sp>
    </p:spTree>
    <p:extLst>
      <p:ext uri="{BB962C8B-B14F-4D97-AF65-F5344CB8AC3E}">
        <p14:creationId xmlns:p14="http://schemas.microsoft.com/office/powerpoint/2010/main" val="3341126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  <p:sldLayoutId id="214748375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de-DE" sz="3000" kern="1200" dirty="0">
          <a:solidFill>
            <a:srgbClr val="005CA9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41">
          <p15:clr>
            <a:srgbClr val="F26B43"/>
          </p15:clr>
        </p15:guide>
        <p15:guide id="2" pos="7439">
          <p15:clr>
            <a:srgbClr val="F26B43"/>
          </p15:clr>
        </p15:guide>
        <p15:guide id="6" orient="horz" pos="4133">
          <p15:clr>
            <a:srgbClr val="F26B43"/>
          </p15:clr>
        </p15:guide>
        <p15:guide id="7" orient="horz" pos="187">
          <p15:clr>
            <a:srgbClr val="F26B43"/>
          </p15:clr>
        </p15:guide>
        <p15:guide id="8" orient="horz" pos="2160">
          <p15:clr>
            <a:srgbClr val="F26B43"/>
          </p15:clr>
        </p15:guide>
        <p15:guide id="13" pos="384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platzhalter 2"/>
          <p:cNvSpPr>
            <a:spLocks noGrp="1"/>
          </p:cNvSpPr>
          <p:nvPr>
            <p:ph type="body" idx="1"/>
          </p:nvPr>
        </p:nvSpPr>
        <p:spPr>
          <a:xfrm>
            <a:off x="263352" y="1206960"/>
            <a:ext cx="11616780" cy="331132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Edit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here</a:t>
            </a:r>
            <a:r>
              <a:rPr lang="de-DE"/>
              <a:t>; First </a:t>
            </a:r>
            <a:r>
              <a:rPr lang="de-DE" err="1"/>
              <a:t>level</a:t>
            </a:r>
            <a:endParaRPr lang="de-DE"/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endParaRPr lang="de-DE"/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8" name="Datumsplatzhalter 4"/>
          <p:cNvSpPr txBox="1">
            <a:spLocks/>
          </p:cNvSpPr>
          <p:nvPr userDrawn="1"/>
        </p:nvSpPr>
        <p:spPr>
          <a:xfrm>
            <a:off x="6168008" y="6237313"/>
            <a:ext cx="5832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indent="0" algn="l" defTabSz="685783" rtl="0" eaLnBrk="1" latinLnBrk="0" hangingPunct="1">
              <a:lnSpc>
                <a:spcPts val="900"/>
              </a:lnSpc>
              <a:spcBef>
                <a:spcPts val="0"/>
              </a:spcBef>
              <a:buFont typeface="Arial"/>
              <a:buNone/>
              <a:defRPr lang="pt-BR" sz="900" b="0" i="0" kern="1200" smtClean="0">
                <a:solidFill>
                  <a:srgbClr val="005B9C"/>
                </a:solidFill>
                <a:effectLst/>
                <a:latin typeface="+mn-lt"/>
                <a:ea typeface="Microsoft YaHei" pitchFamily="34" charset="-122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sz="900">
                <a:solidFill>
                  <a:schemeClr val="accent1"/>
                </a:solidFill>
              </a:rPr>
              <a:t> </a:t>
            </a:r>
            <a:fld id="{9D8EEF28-5ABD-4429-9AD9-DE956F602A14}" type="slidenum">
              <a:rPr lang="de-DE" sz="900" smtClean="0">
                <a:solidFill>
                  <a:schemeClr val="tx1">
                    <a:lumMod val="50000"/>
                  </a:schemeClr>
                </a:solidFill>
              </a:rPr>
              <a:pPr algn="r"/>
              <a:t>‹#›</a:t>
            </a:fld>
            <a:endParaRPr lang="de-DE" sz="90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D89FAA-E980-408C-B430-CBF368494B7B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6520" y="6314495"/>
            <a:ext cx="778960" cy="210759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AAE0B085-5884-6C45-5BCE-11B38050280B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190500" y="6576060"/>
            <a:ext cx="965200" cy="9144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sv-SE" sz="60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Confidentiality: C2 - Internal</a:t>
            </a:r>
          </a:p>
        </p:txBody>
      </p:sp>
    </p:spTree>
    <p:extLst>
      <p:ext uri="{BB962C8B-B14F-4D97-AF65-F5344CB8AC3E}">
        <p14:creationId xmlns:p14="http://schemas.microsoft.com/office/powerpoint/2010/main" val="4013207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  <p:sldLayoutId id="2147484200" r:id="rId12"/>
    <p:sldLayoutId id="2147484201" r:id="rId13"/>
    <p:sldLayoutId id="2147484202" r:id="rId14"/>
    <p:sldLayoutId id="2147484203" r:id="rId15"/>
    <p:sldLayoutId id="2147484204" r:id="rId16"/>
    <p:sldLayoutId id="2147484205" r:id="rId17"/>
    <p:sldLayoutId id="2147484206" r:id="rId18"/>
    <p:sldLayoutId id="2147484208" r:id="rId19"/>
    <p:sldLayoutId id="2147484209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de-DE" sz="3000" kern="1200" dirty="0">
          <a:solidFill>
            <a:srgbClr val="005CA9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41">
          <p15:clr>
            <a:srgbClr val="F26B43"/>
          </p15:clr>
        </p15:guide>
        <p15:guide id="2" pos="7439">
          <p15:clr>
            <a:srgbClr val="F26B43"/>
          </p15:clr>
        </p15:guide>
        <p15:guide id="6" orient="horz" pos="4133">
          <p15:clr>
            <a:srgbClr val="F26B43"/>
          </p15:clr>
        </p15:guide>
        <p15:guide id="7" orient="horz" pos="187">
          <p15:clr>
            <a:srgbClr val="F26B43"/>
          </p15:clr>
        </p15:guide>
        <p15:guide id="8" orient="horz" pos="2160">
          <p15:clr>
            <a:srgbClr val="F26B43"/>
          </p15:clr>
        </p15:guide>
        <p15:guide id="13" pos="384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4"/>
          <p:cNvSpPr txBox="1">
            <a:spLocks/>
          </p:cNvSpPr>
          <p:nvPr userDrawn="1"/>
        </p:nvSpPr>
        <p:spPr>
          <a:xfrm>
            <a:off x="6153018" y="6447155"/>
            <a:ext cx="5832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indent="0" algn="l" defTabSz="685783" rtl="0" eaLnBrk="1" latinLnBrk="0" hangingPunct="1">
              <a:lnSpc>
                <a:spcPts val="900"/>
              </a:lnSpc>
              <a:spcBef>
                <a:spcPts val="0"/>
              </a:spcBef>
              <a:buFont typeface="Arial"/>
              <a:buNone/>
              <a:defRPr lang="pt-BR" sz="900" b="0" i="0" kern="1200" smtClean="0">
                <a:solidFill>
                  <a:srgbClr val="005B9C"/>
                </a:solidFill>
                <a:effectLst/>
                <a:latin typeface="+mn-lt"/>
                <a:ea typeface="Microsoft YaHei" pitchFamily="34" charset="-122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sz="1000" b="0" i="0">
                <a:solidFill>
                  <a:schemeClr val="tx1">
                    <a:lumMod val="50000"/>
                    <a:lumOff val="50000"/>
                  </a:schemeClr>
                </a:solidFill>
                <a:latin typeface="Roboto Slab Medium" pitchFamily="2" charset="0"/>
                <a:ea typeface="Roboto Slab Medium" pitchFamily="2" charset="0"/>
              </a:rPr>
              <a:t>ENTSO-E</a:t>
            </a:r>
            <a:r>
              <a:rPr lang="de-DE" sz="1000" b="0" i="0">
                <a:solidFill>
                  <a:schemeClr val="tx1">
                    <a:lumMod val="50000"/>
                    <a:lumOff val="50000"/>
                  </a:schemeClr>
                </a:solidFill>
                <a:latin typeface="Roboto Slab Light" pitchFamily="2" charset="0"/>
                <a:ea typeface="Roboto Slab Light" pitchFamily="2" charset="0"/>
              </a:rPr>
              <a:t> | TYNDP 2024 | </a:t>
            </a:r>
            <a:fld id="{9D8EEF28-5ABD-4429-9AD9-DE956F602A14}" type="slidenum">
              <a:rPr lang="de-DE" sz="1000" b="0" i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 Slab Light" pitchFamily="2" charset="0"/>
                <a:ea typeface="Roboto Slab Light" pitchFamily="2" charset="0"/>
              </a:rPr>
              <a:pPr algn="r"/>
              <a:t>‹#›</a:t>
            </a:fld>
            <a:endParaRPr lang="de-DE" sz="1000" b="0" i="0">
              <a:solidFill>
                <a:schemeClr val="tx1">
                  <a:lumMod val="50000"/>
                  <a:lumOff val="50000"/>
                </a:schemeClr>
              </a:solidFill>
              <a:latin typeface="Roboto Slab Light" pitchFamily="2" charset="0"/>
              <a:ea typeface="Roboto Slab Light" pitchFamily="2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5702E8EF-1CA2-DC32-5DA0-1035405B8A88}"/>
              </a:ext>
            </a:extLst>
          </p:cNvPr>
          <p:cNvSpPr/>
          <p:nvPr userDrawn="1"/>
        </p:nvSpPr>
        <p:spPr>
          <a:xfrm>
            <a:off x="0" y="0"/>
            <a:ext cx="12192000" cy="146304"/>
          </a:xfrm>
          <a:prstGeom prst="rect">
            <a:avLst/>
          </a:prstGeom>
          <a:gradFill>
            <a:gsLst>
              <a:gs pos="0">
                <a:srgbClr val="0F218B"/>
              </a:gs>
              <a:gs pos="99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B9555FF4-8FA0-4B8F-13F6-F873ED063512}"/>
              </a:ext>
            </a:extLst>
          </p:cNvPr>
          <p:cNvSpPr txBox="1"/>
          <p:nvPr userDrawn="1"/>
        </p:nvSpPr>
        <p:spPr>
          <a:xfrm>
            <a:off x="532015" y="5542"/>
            <a:ext cx="1041862" cy="283599"/>
          </a:xfrm>
          <a:prstGeom prst="rect">
            <a:avLst/>
          </a:prstGeom>
          <a:solidFill>
            <a:srgbClr val="0D218B"/>
          </a:solidFill>
        </p:spPr>
        <p:txBody>
          <a:bodyPr vert="horz" wrap="square" lIns="0" tIns="71120" rIns="0" bIns="0" rtlCol="0">
            <a:spAutoFit/>
          </a:bodyPr>
          <a:lstStyle/>
          <a:p>
            <a:pPr marL="255904">
              <a:lnSpc>
                <a:spcPct val="100000"/>
              </a:lnSpc>
              <a:spcBef>
                <a:spcPts val="560"/>
              </a:spcBef>
            </a:pPr>
            <a:endParaRPr sz="2750">
              <a:latin typeface="Roboto Slab Light" pitchFamily="2" charset="0"/>
              <a:ea typeface="Roboto Slab Light" pitchFamily="2" charset="0"/>
              <a:cs typeface="Roboto Slab Medium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48E33A0-438E-05B2-3266-D6DFC66E7FC6}"/>
              </a:ext>
            </a:extLst>
          </p:cNvPr>
          <p:cNvSpPr txBox="1"/>
          <p:nvPr userDrawn="1"/>
        </p:nvSpPr>
        <p:spPr>
          <a:xfrm>
            <a:off x="263352" y="6071"/>
            <a:ext cx="150938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5904">
              <a:lnSpc>
                <a:spcPct val="100000"/>
              </a:lnSpc>
              <a:spcBef>
                <a:spcPts val="560"/>
              </a:spcBef>
            </a:pPr>
            <a:r>
              <a:rPr lang="de-DE" sz="1200">
                <a:solidFill>
                  <a:srgbClr val="FFFFFF"/>
                </a:solidFill>
                <a:latin typeface="Roboto Slab Light" pitchFamily="2" charset="0"/>
                <a:ea typeface="Roboto Slab Light" pitchFamily="2" charset="0"/>
                <a:cs typeface="Roboto Slab Medium"/>
              </a:rPr>
              <a:t>TYNDP</a:t>
            </a:r>
            <a:r>
              <a:rPr lang="de-DE" sz="1200" spc="-100">
                <a:solidFill>
                  <a:srgbClr val="FFFFFF"/>
                </a:solidFill>
                <a:latin typeface="Roboto Slab Light" pitchFamily="2" charset="0"/>
                <a:ea typeface="Roboto Slab Light" pitchFamily="2" charset="0"/>
                <a:cs typeface="Roboto Slab Medium"/>
              </a:rPr>
              <a:t> </a:t>
            </a:r>
            <a:r>
              <a:rPr lang="de-DE" sz="1200" spc="-20">
                <a:solidFill>
                  <a:srgbClr val="FFFFFF"/>
                </a:solidFill>
                <a:latin typeface="Roboto Slab Light" pitchFamily="2" charset="0"/>
                <a:ea typeface="Roboto Slab Light" pitchFamily="2" charset="0"/>
                <a:cs typeface="Roboto Slab Medium"/>
              </a:rPr>
              <a:t>2026</a:t>
            </a:r>
            <a:endParaRPr lang="de-DE" sz="1200">
              <a:latin typeface="Roboto Slab Light" pitchFamily="2" charset="0"/>
              <a:ea typeface="Roboto Slab Light" pitchFamily="2" charset="0"/>
              <a:cs typeface="Roboto Slab Medium"/>
            </a:endParaRP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0935F882-2253-AA1A-E281-33EE9A160356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190500" y="6576060"/>
            <a:ext cx="965200" cy="9144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sv-SE" sz="60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Confidentiality: C2 - Internal</a:t>
            </a:r>
          </a:p>
        </p:txBody>
      </p:sp>
    </p:spTree>
    <p:extLst>
      <p:ext uri="{BB962C8B-B14F-4D97-AF65-F5344CB8AC3E}">
        <p14:creationId xmlns:p14="http://schemas.microsoft.com/office/powerpoint/2010/main" val="3204597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1" r:id="rId1"/>
    <p:sldLayoutId id="2147484212" r:id="rId2"/>
    <p:sldLayoutId id="2147484213" r:id="rId3"/>
    <p:sldLayoutId id="2147484214" r:id="rId4"/>
    <p:sldLayoutId id="2147484215" r:id="rId5"/>
    <p:sldLayoutId id="214748421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de-DE" sz="3000" kern="1200" dirty="0">
          <a:solidFill>
            <a:srgbClr val="005CA9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41">
          <p15:clr>
            <a:srgbClr val="F26B43"/>
          </p15:clr>
        </p15:guide>
        <p15:guide id="2" pos="7439">
          <p15:clr>
            <a:srgbClr val="F26B43"/>
          </p15:clr>
        </p15:guide>
        <p15:guide id="6" orient="horz" pos="4133">
          <p15:clr>
            <a:srgbClr val="F26B43"/>
          </p15:clr>
        </p15:guide>
        <p15:guide id="7" orient="horz" pos="187">
          <p15:clr>
            <a:srgbClr val="F26B43"/>
          </p15:clr>
        </p15:guide>
        <p15:guide id="8" orient="horz" pos="2160">
          <p15:clr>
            <a:srgbClr val="F26B43"/>
          </p15:clr>
        </p15:guide>
        <p15:guide id="13" pos="384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848158C-38E9-3F6C-0987-02784FA8446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4" r="21664"/>
          <a:stretch/>
        </p:blipFill>
        <p:spPr>
          <a:xfrm>
            <a:off x="6362054" y="0"/>
            <a:ext cx="5829946" cy="685800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EF487BB7-1D59-0ECA-169F-E8A5DC3809D5}"/>
              </a:ext>
            </a:extLst>
          </p:cNvPr>
          <p:cNvSpPr/>
          <p:nvPr userDrawn="1"/>
        </p:nvSpPr>
        <p:spPr>
          <a:xfrm>
            <a:off x="0" y="0"/>
            <a:ext cx="12192000" cy="146304"/>
          </a:xfrm>
          <a:prstGeom prst="rect">
            <a:avLst/>
          </a:prstGeom>
          <a:gradFill>
            <a:gsLst>
              <a:gs pos="0">
                <a:srgbClr val="0F218B"/>
              </a:gs>
              <a:gs pos="99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4A2C04FA-9436-C2FE-D165-35D5CED70F99}"/>
              </a:ext>
            </a:extLst>
          </p:cNvPr>
          <p:cNvSpPr txBox="1"/>
          <p:nvPr userDrawn="1"/>
        </p:nvSpPr>
        <p:spPr>
          <a:xfrm>
            <a:off x="486288" y="73601"/>
            <a:ext cx="1313719" cy="349084"/>
          </a:xfrm>
          <a:prstGeom prst="rect">
            <a:avLst/>
          </a:prstGeom>
          <a:solidFill>
            <a:srgbClr val="0D218B"/>
          </a:solidFill>
        </p:spPr>
        <p:txBody>
          <a:bodyPr vert="horz" wrap="square" lIns="0" tIns="71120" rIns="0" bIns="0" rtlCol="0">
            <a:spAutoFit/>
          </a:bodyPr>
          <a:lstStyle/>
          <a:p>
            <a:pPr marL="255904">
              <a:lnSpc>
                <a:spcPct val="100000"/>
              </a:lnSpc>
              <a:spcBef>
                <a:spcPts val="560"/>
              </a:spcBef>
            </a:pPr>
            <a:endParaRPr sz="2750">
              <a:latin typeface="Roboto Slab Light" pitchFamily="2" charset="0"/>
              <a:ea typeface="Roboto Slab Light" pitchFamily="2" charset="0"/>
              <a:cs typeface="Roboto Slab Medium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8A58489C-A00B-C506-1A12-153A03359308}"/>
              </a:ext>
            </a:extLst>
          </p:cNvPr>
          <p:cNvSpPr txBox="1"/>
          <p:nvPr userDrawn="1"/>
        </p:nvSpPr>
        <p:spPr>
          <a:xfrm>
            <a:off x="290628" y="82237"/>
            <a:ext cx="15093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5904">
              <a:lnSpc>
                <a:spcPct val="100000"/>
              </a:lnSpc>
              <a:spcBef>
                <a:spcPts val="560"/>
              </a:spcBef>
            </a:pPr>
            <a:r>
              <a:rPr lang="de-DE" sz="1400">
                <a:solidFill>
                  <a:srgbClr val="FFFFFF"/>
                </a:solidFill>
                <a:latin typeface="Roboto Slab Light" pitchFamily="2" charset="0"/>
                <a:ea typeface="Roboto Slab Light" pitchFamily="2" charset="0"/>
                <a:cs typeface="Roboto Slab Medium"/>
              </a:rPr>
              <a:t>TYNDP</a:t>
            </a:r>
            <a:r>
              <a:rPr lang="de-DE" sz="1400" spc="-100">
                <a:solidFill>
                  <a:srgbClr val="FFFFFF"/>
                </a:solidFill>
                <a:latin typeface="Roboto Slab Light" pitchFamily="2" charset="0"/>
                <a:ea typeface="Roboto Slab Light" pitchFamily="2" charset="0"/>
                <a:cs typeface="Roboto Slab Medium"/>
              </a:rPr>
              <a:t> </a:t>
            </a:r>
            <a:r>
              <a:rPr lang="de-DE" sz="1400" spc="-20">
                <a:solidFill>
                  <a:srgbClr val="FFFFFF"/>
                </a:solidFill>
                <a:latin typeface="Roboto Slab Light" pitchFamily="2" charset="0"/>
                <a:ea typeface="Roboto Slab Light" pitchFamily="2" charset="0"/>
                <a:cs typeface="Roboto Slab Medium"/>
              </a:rPr>
              <a:t>2026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FA24050-2F36-ACA0-03CA-D0179BBBFA2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" b="350"/>
          <a:stretch/>
        </p:blipFill>
        <p:spPr>
          <a:xfrm>
            <a:off x="10263991" y="6044339"/>
            <a:ext cx="1607212" cy="538264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92ADDF1F-7237-DEE8-2AB3-A0A88CA46CA4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190500" y="6576060"/>
            <a:ext cx="965200" cy="9144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sv-SE" sz="60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Confidentiality: C2 - Internal</a:t>
            </a:r>
          </a:p>
        </p:txBody>
      </p:sp>
    </p:spTree>
    <p:extLst>
      <p:ext uri="{BB962C8B-B14F-4D97-AF65-F5344CB8AC3E}">
        <p14:creationId xmlns:p14="http://schemas.microsoft.com/office/powerpoint/2010/main" val="3447346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6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rgbClr val="0F218B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63">
          <p15:clr>
            <a:srgbClr val="F26B43"/>
          </p15:clr>
        </p15:guide>
        <p15:guide id="2" pos="241">
          <p15:clr>
            <a:srgbClr val="F26B43"/>
          </p15:clr>
        </p15:guide>
        <p15:guide id="3" orient="horz" pos="2999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848158C-38E9-3F6C-0987-02784FA8446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1" r="21641"/>
          <a:stretch/>
        </p:blipFill>
        <p:spPr>
          <a:xfrm>
            <a:off x="6362054" y="0"/>
            <a:ext cx="5829946" cy="685800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EF487BB7-1D59-0ECA-169F-E8A5DC3809D5}"/>
              </a:ext>
            </a:extLst>
          </p:cNvPr>
          <p:cNvSpPr/>
          <p:nvPr userDrawn="1"/>
        </p:nvSpPr>
        <p:spPr>
          <a:xfrm>
            <a:off x="0" y="0"/>
            <a:ext cx="12192000" cy="146304"/>
          </a:xfrm>
          <a:prstGeom prst="rect">
            <a:avLst/>
          </a:prstGeom>
          <a:gradFill>
            <a:gsLst>
              <a:gs pos="0">
                <a:srgbClr val="0F218B"/>
              </a:gs>
              <a:gs pos="99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4A2C04FA-9436-C2FE-D165-35D5CED70F99}"/>
              </a:ext>
            </a:extLst>
          </p:cNvPr>
          <p:cNvSpPr txBox="1"/>
          <p:nvPr userDrawn="1"/>
        </p:nvSpPr>
        <p:spPr>
          <a:xfrm>
            <a:off x="486288" y="73601"/>
            <a:ext cx="1313719" cy="349084"/>
          </a:xfrm>
          <a:prstGeom prst="rect">
            <a:avLst/>
          </a:prstGeom>
          <a:solidFill>
            <a:srgbClr val="0D218B"/>
          </a:solidFill>
        </p:spPr>
        <p:txBody>
          <a:bodyPr vert="horz" wrap="square" lIns="0" tIns="71120" rIns="0" bIns="0" rtlCol="0">
            <a:spAutoFit/>
          </a:bodyPr>
          <a:lstStyle/>
          <a:p>
            <a:pPr marL="255904">
              <a:lnSpc>
                <a:spcPct val="100000"/>
              </a:lnSpc>
              <a:spcBef>
                <a:spcPts val="560"/>
              </a:spcBef>
            </a:pPr>
            <a:endParaRPr sz="2750">
              <a:latin typeface="Roboto Slab Light" pitchFamily="2" charset="0"/>
              <a:ea typeface="Roboto Slab Light" pitchFamily="2" charset="0"/>
              <a:cs typeface="Roboto Slab Medium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8A58489C-A00B-C506-1A12-153A03359308}"/>
              </a:ext>
            </a:extLst>
          </p:cNvPr>
          <p:cNvSpPr txBox="1"/>
          <p:nvPr userDrawn="1"/>
        </p:nvSpPr>
        <p:spPr>
          <a:xfrm>
            <a:off x="290628" y="82237"/>
            <a:ext cx="15093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5904">
              <a:lnSpc>
                <a:spcPct val="100000"/>
              </a:lnSpc>
              <a:spcBef>
                <a:spcPts val="560"/>
              </a:spcBef>
            </a:pPr>
            <a:r>
              <a:rPr lang="de-DE" sz="1400">
                <a:solidFill>
                  <a:srgbClr val="FFFFFF"/>
                </a:solidFill>
                <a:latin typeface="Roboto Slab Light" pitchFamily="2" charset="0"/>
                <a:ea typeface="Roboto Slab Light" pitchFamily="2" charset="0"/>
                <a:cs typeface="Roboto Slab Medium"/>
              </a:rPr>
              <a:t>TYNDP</a:t>
            </a:r>
            <a:r>
              <a:rPr lang="de-DE" sz="1400" spc="-100">
                <a:solidFill>
                  <a:srgbClr val="FFFFFF"/>
                </a:solidFill>
                <a:latin typeface="Roboto Slab Light" pitchFamily="2" charset="0"/>
                <a:ea typeface="Roboto Slab Light" pitchFamily="2" charset="0"/>
                <a:cs typeface="Roboto Slab Medium"/>
              </a:rPr>
              <a:t> </a:t>
            </a:r>
            <a:r>
              <a:rPr lang="de-DE" sz="1400" spc="-20">
                <a:solidFill>
                  <a:srgbClr val="FFFFFF"/>
                </a:solidFill>
                <a:latin typeface="Roboto Slab Light" pitchFamily="2" charset="0"/>
                <a:ea typeface="Roboto Slab Light" pitchFamily="2" charset="0"/>
                <a:cs typeface="Roboto Slab Medium"/>
              </a:rPr>
              <a:t>2024</a:t>
            </a:r>
            <a:endParaRPr lang="de-DE" sz="1400">
              <a:latin typeface="Roboto Slab Light" pitchFamily="2" charset="0"/>
              <a:ea typeface="Roboto Slab Light" pitchFamily="2" charset="0"/>
              <a:cs typeface="Roboto Slab Medium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9FB4B0D-9BD4-2D4C-40D3-971130C0B7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" b="350"/>
          <a:stretch/>
        </p:blipFill>
        <p:spPr>
          <a:xfrm>
            <a:off x="10263991" y="6044339"/>
            <a:ext cx="1607212" cy="538264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FD6B65B6-EB3A-4FF7-A390-512DFCEA0701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190500" y="6576060"/>
            <a:ext cx="965200" cy="9144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sv-SE" sz="60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Confidentiality: C2 - Internal</a:t>
            </a:r>
          </a:p>
        </p:txBody>
      </p:sp>
    </p:spTree>
    <p:extLst>
      <p:ext uri="{BB962C8B-B14F-4D97-AF65-F5344CB8AC3E}">
        <p14:creationId xmlns:p14="http://schemas.microsoft.com/office/powerpoint/2010/main" val="3548799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6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rgbClr val="0F218B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63">
          <p15:clr>
            <a:srgbClr val="F26B43"/>
          </p15:clr>
        </p15:guide>
        <p15:guide id="2" pos="241">
          <p15:clr>
            <a:srgbClr val="F26B43"/>
          </p15:clr>
        </p15:guide>
        <p15:guide id="3" orient="horz" pos="2999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4"/>
          <p:cNvSpPr txBox="1">
            <a:spLocks/>
          </p:cNvSpPr>
          <p:nvPr userDrawn="1"/>
        </p:nvSpPr>
        <p:spPr>
          <a:xfrm>
            <a:off x="6153018" y="6447155"/>
            <a:ext cx="5832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indent="0" algn="l" defTabSz="685783" rtl="0" eaLnBrk="1" latinLnBrk="0" hangingPunct="1">
              <a:lnSpc>
                <a:spcPts val="900"/>
              </a:lnSpc>
              <a:spcBef>
                <a:spcPts val="0"/>
              </a:spcBef>
              <a:buFont typeface="Arial"/>
              <a:buNone/>
              <a:defRPr lang="pt-BR" sz="900" b="0" i="0" kern="1200" smtClean="0">
                <a:solidFill>
                  <a:srgbClr val="005B9C"/>
                </a:solidFill>
                <a:effectLst/>
                <a:latin typeface="+mn-lt"/>
                <a:ea typeface="Microsoft YaHei" pitchFamily="34" charset="-122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sz="1000" b="0" i="0">
                <a:solidFill>
                  <a:schemeClr val="tx1">
                    <a:lumMod val="50000"/>
                    <a:lumOff val="50000"/>
                  </a:schemeClr>
                </a:solidFill>
                <a:latin typeface="Roboto Slab Medium" pitchFamily="2" charset="0"/>
                <a:ea typeface="Roboto Slab Medium" pitchFamily="2" charset="0"/>
              </a:rPr>
              <a:t>ENTSO-E</a:t>
            </a:r>
            <a:r>
              <a:rPr lang="de-DE" sz="1000" b="0" i="0">
                <a:solidFill>
                  <a:schemeClr val="tx1">
                    <a:lumMod val="50000"/>
                    <a:lumOff val="50000"/>
                  </a:schemeClr>
                </a:solidFill>
                <a:latin typeface="Roboto Slab Light" pitchFamily="2" charset="0"/>
                <a:ea typeface="Roboto Slab Light" pitchFamily="2" charset="0"/>
              </a:rPr>
              <a:t> | TYNDP 2024 | </a:t>
            </a:r>
            <a:fld id="{9D8EEF28-5ABD-4429-9AD9-DE956F602A14}" type="slidenum">
              <a:rPr lang="de-DE" sz="1000" b="0" i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 Slab Light" pitchFamily="2" charset="0"/>
                <a:ea typeface="Roboto Slab Light" pitchFamily="2" charset="0"/>
              </a:rPr>
              <a:pPr algn="r"/>
              <a:t>‹#›</a:t>
            </a:fld>
            <a:endParaRPr lang="de-DE" sz="1000" b="0" i="0">
              <a:solidFill>
                <a:schemeClr val="tx1">
                  <a:lumMod val="50000"/>
                  <a:lumOff val="50000"/>
                </a:schemeClr>
              </a:solidFill>
              <a:latin typeface="Roboto Slab Light" pitchFamily="2" charset="0"/>
              <a:ea typeface="Roboto Slab Light" pitchFamily="2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5702E8EF-1CA2-DC32-5DA0-1035405B8A88}"/>
              </a:ext>
            </a:extLst>
          </p:cNvPr>
          <p:cNvSpPr/>
          <p:nvPr userDrawn="1"/>
        </p:nvSpPr>
        <p:spPr>
          <a:xfrm>
            <a:off x="0" y="0"/>
            <a:ext cx="12192000" cy="146304"/>
          </a:xfrm>
          <a:prstGeom prst="rect">
            <a:avLst/>
          </a:prstGeom>
          <a:gradFill>
            <a:gsLst>
              <a:gs pos="0">
                <a:srgbClr val="0F218B"/>
              </a:gs>
              <a:gs pos="99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B9555FF4-8FA0-4B8F-13F6-F873ED063512}"/>
              </a:ext>
            </a:extLst>
          </p:cNvPr>
          <p:cNvSpPr txBox="1"/>
          <p:nvPr userDrawn="1"/>
        </p:nvSpPr>
        <p:spPr>
          <a:xfrm>
            <a:off x="532015" y="5542"/>
            <a:ext cx="1041862" cy="283599"/>
          </a:xfrm>
          <a:prstGeom prst="rect">
            <a:avLst/>
          </a:prstGeom>
          <a:solidFill>
            <a:srgbClr val="0D218B"/>
          </a:solidFill>
        </p:spPr>
        <p:txBody>
          <a:bodyPr vert="horz" wrap="square" lIns="0" tIns="71120" rIns="0" bIns="0" rtlCol="0">
            <a:spAutoFit/>
          </a:bodyPr>
          <a:lstStyle/>
          <a:p>
            <a:pPr marL="255904">
              <a:lnSpc>
                <a:spcPct val="100000"/>
              </a:lnSpc>
              <a:spcBef>
                <a:spcPts val="560"/>
              </a:spcBef>
            </a:pPr>
            <a:endParaRPr sz="2750">
              <a:latin typeface="Roboto Slab Light" pitchFamily="2" charset="0"/>
              <a:ea typeface="Roboto Slab Light" pitchFamily="2" charset="0"/>
              <a:cs typeface="Roboto Slab Medium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48E33A0-438E-05B2-3266-D6DFC66E7FC6}"/>
              </a:ext>
            </a:extLst>
          </p:cNvPr>
          <p:cNvSpPr txBox="1"/>
          <p:nvPr userDrawn="1"/>
        </p:nvSpPr>
        <p:spPr>
          <a:xfrm>
            <a:off x="263352" y="6071"/>
            <a:ext cx="150938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5904">
              <a:lnSpc>
                <a:spcPct val="100000"/>
              </a:lnSpc>
              <a:spcBef>
                <a:spcPts val="560"/>
              </a:spcBef>
            </a:pPr>
            <a:r>
              <a:rPr lang="de-DE" sz="1200">
                <a:solidFill>
                  <a:srgbClr val="FFFFFF"/>
                </a:solidFill>
                <a:latin typeface="Roboto Slab Light" pitchFamily="2" charset="0"/>
                <a:ea typeface="Roboto Slab Light" pitchFamily="2" charset="0"/>
                <a:cs typeface="Roboto Slab Medium"/>
              </a:rPr>
              <a:t>TYNDP</a:t>
            </a:r>
            <a:r>
              <a:rPr lang="de-DE" sz="1200" spc="-100">
                <a:solidFill>
                  <a:srgbClr val="FFFFFF"/>
                </a:solidFill>
                <a:latin typeface="Roboto Slab Light" pitchFamily="2" charset="0"/>
                <a:ea typeface="Roboto Slab Light" pitchFamily="2" charset="0"/>
                <a:cs typeface="Roboto Slab Medium"/>
              </a:rPr>
              <a:t> </a:t>
            </a:r>
            <a:r>
              <a:rPr lang="de-DE" sz="1200" spc="-20">
                <a:solidFill>
                  <a:srgbClr val="FFFFFF"/>
                </a:solidFill>
                <a:latin typeface="Roboto Slab Light" pitchFamily="2" charset="0"/>
                <a:ea typeface="Roboto Slab Light" pitchFamily="2" charset="0"/>
                <a:cs typeface="Roboto Slab Medium"/>
              </a:rPr>
              <a:t>2024</a:t>
            </a:r>
            <a:endParaRPr lang="de-DE" sz="1200">
              <a:latin typeface="Roboto Slab Light" pitchFamily="2" charset="0"/>
              <a:ea typeface="Roboto Slab Light" pitchFamily="2" charset="0"/>
              <a:cs typeface="Roboto Slab Medium"/>
            </a:endParaRP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44828D51-60CF-BF3F-32DD-117934471C71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190500" y="6576060"/>
            <a:ext cx="965200" cy="9144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sv-SE" sz="60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Confidentiality: C2 - Internal</a:t>
            </a:r>
          </a:p>
        </p:txBody>
      </p:sp>
    </p:spTree>
    <p:extLst>
      <p:ext uri="{BB962C8B-B14F-4D97-AF65-F5344CB8AC3E}">
        <p14:creationId xmlns:p14="http://schemas.microsoft.com/office/powerpoint/2010/main" val="3200814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de-DE" sz="3000" kern="1200" dirty="0">
          <a:solidFill>
            <a:srgbClr val="005CA9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41">
          <p15:clr>
            <a:srgbClr val="F26B43"/>
          </p15:clr>
        </p15:guide>
        <p15:guide id="2" pos="7439">
          <p15:clr>
            <a:srgbClr val="F26B43"/>
          </p15:clr>
        </p15:guide>
        <p15:guide id="6" orient="horz" pos="4133">
          <p15:clr>
            <a:srgbClr val="F26B43"/>
          </p15:clr>
        </p15:guide>
        <p15:guide id="7" orient="horz" pos="187">
          <p15:clr>
            <a:srgbClr val="F26B43"/>
          </p15:clr>
        </p15:guide>
        <p15:guide id="8" orient="horz" pos="2160">
          <p15:clr>
            <a:srgbClr val="F26B43"/>
          </p15:clr>
        </p15:guide>
        <p15:guide id="13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13" Type="http://schemas.openxmlformats.org/officeDocument/2006/relationships/image" Target="../media/image32.png"/><Relationship Id="rId18" Type="http://schemas.openxmlformats.org/officeDocument/2006/relationships/image" Target="../media/image3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svg"/><Relationship Id="rId17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5.sv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5.sv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svg"/><Relationship Id="rId19" Type="http://schemas.openxmlformats.org/officeDocument/2006/relationships/image" Target="../media/image38.png"/><Relationship Id="rId4" Type="http://schemas.openxmlformats.org/officeDocument/2006/relationships/image" Target="../media/image23.svg"/><Relationship Id="rId9" Type="http://schemas.openxmlformats.org/officeDocument/2006/relationships/image" Target="../media/image28.png"/><Relationship Id="rId14" Type="http://schemas.openxmlformats.org/officeDocument/2006/relationships/image" Target="../media/image3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4" Type="http://schemas.openxmlformats.org/officeDocument/2006/relationships/image" Target="../media/image42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DAA7C3C-5ECF-71F0-525B-4F73D5996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ctr"/>
          <a:lstStyle/>
          <a:p>
            <a:r>
              <a:rPr lang="en-GB">
                <a:latin typeface="Calibri"/>
                <a:ea typeface="Calibri"/>
                <a:cs typeface="Calibri"/>
              </a:rPr>
              <a:t>Grid Action Plan – Action 6: Grid Hosting Capacities</a:t>
            </a:r>
          </a:p>
        </p:txBody>
      </p:sp>
    </p:spTree>
    <p:extLst>
      <p:ext uri="{BB962C8B-B14F-4D97-AF65-F5344CB8AC3E}">
        <p14:creationId xmlns:p14="http://schemas.microsoft.com/office/powerpoint/2010/main" val="1521097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00C70BA-9C29-EB4D-8869-F66CA5A45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844" y="605438"/>
            <a:ext cx="11617788" cy="356467"/>
          </a:xfrm>
        </p:spPr>
        <p:txBody>
          <a:bodyPr lIns="91440" tIns="45720" rIns="91440" bIns="45720" anchor="ctr"/>
          <a:lstStyle/>
          <a:p>
            <a:r>
              <a:rPr lang="en-GB" b="0">
                <a:solidFill>
                  <a:schemeClr val="accent1"/>
                </a:solidFill>
                <a:latin typeface="Calibri"/>
                <a:ea typeface="Calibri"/>
                <a:cs typeface="Calibri"/>
              </a:rPr>
              <a:t>Grid Action Plan 06- Grid Hosting Capacity Definitions &amp; Pan-EU Overview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AB830F-2060-76DF-17DC-E79B79E4EA5F}"/>
              </a:ext>
            </a:extLst>
          </p:cNvPr>
          <p:cNvSpPr/>
          <p:nvPr/>
        </p:nvSpPr>
        <p:spPr>
          <a:xfrm>
            <a:off x="574195" y="1957522"/>
            <a:ext cx="2931459" cy="417899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>
              <a:latin typeface="Browallia New" panose="020B0502040204020203" pitchFamily="34" charset="-34"/>
              <a:cs typeface="Browallia New" panose="020B0502040204020203" pitchFamily="34" charset="-3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506A6D0-E5F9-9267-37E5-3552F13A783A}"/>
              </a:ext>
            </a:extLst>
          </p:cNvPr>
          <p:cNvSpPr/>
          <p:nvPr/>
        </p:nvSpPr>
        <p:spPr>
          <a:xfrm>
            <a:off x="574195" y="1951693"/>
            <a:ext cx="2931459" cy="58690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800">
                <a:latin typeface="Browallia New" panose="020B0502040204020203" pitchFamily="34" charset="-34"/>
                <a:cs typeface="Browallia New" panose="020B0502040204020203" pitchFamily="34" charset="-34"/>
              </a:rPr>
              <a:t>Background</a:t>
            </a:r>
          </a:p>
        </p:txBody>
      </p:sp>
      <p:sp>
        <p:nvSpPr>
          <p:cNvPr id="9" name="TextBox 20">
            <a:extLst>
              <a:ext uri="{FF2B5EF4-FFF2-40B4-BE49-F238E27FC236}">
                <a16:creationId xmlns:a16="http://schemas.microsoft.com/office/drawing/2014/main" id="{FE4ACDEE-D376-8E50-BEEE-CC9F3EFCE936}"/>
              </a:ext>
            </a:extLst>
          </p:cNvPr>
          <p:cNvSpPr txBox="1"/>
          <p:nvPr/>
        </p:nvSpPr>
        <p:spPr>
          <a:xfrm>
            <a:off x="614944" y="2538600"/>
            <a:ext cx="2919185" cy="3874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base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+mj-lt"/>
              <a:buAutoNum type="arabicPeriod"/>
            </a:pPr>
            <a:r>
              <a:rPr lang="de-DE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Requirements from the Grid Action Plan – Action 6 on Hosting Capacities</a:t>
            </a:r>
          </a:p>
          <a:p>
            <a:pPr marL="342900" indent="-342900" fontAlgn="base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Collaborative efforts (Exchanges and Proposals) between ENTSO-E and EU DSO Entity</a:t>
            </a:r>
          </a:p>
          <a:p>
            <a:pPr marL="342900" indent="-342900" fontAlgn="base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Feedback and guidance from the European Commission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>
              <a:latin typeface="Browallia New" panose="020B0502040204020203" pitchFamily="34" charset="-34"/>
              <a:cs typeface="Browallia New" panose="020B0502040204020203" pitchFamily="34" charset="-34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1C300694-867A-495E-6AC6-1FCCCE1E45A0}"/>
              </a:ext>
            </a:extLst>
          </p:cNvPr>
          <p:cNvSpPr/>
          <p:nvPr/>
        </p:nvSpPr>
        <p:spPr>
          <a:xfrm>
            <a:off x="3747837" y="3451359"/>
            <a:ext cx="590877" cy="69563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>
              <a:latin typeface="Browallia New" panose="020B0502040204020203" pitchFamily="34" charset="-34"/>
              <a:cs typeface="Browallia New" panose="020B0502040204020203" pitchFamily="34" charset="-3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A00F6D-D14D-C13B-2EE9-FA5127AD4E69}"/>
              </a:ext>
            </a:extLst>
          </p:cNvPr>
          <p:cNvSpPr/>
          <p:nvPr/>
        </p:nvSpPr>
        <p:spPr>
          <a:xfrm>
            <a:off x="6053602" y="1380794"/>
            <a:ext cx="5257719" cy="147457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lang="en-US" sz="2400" b="1" dirty="0">
                <a:solidFill>
                  <a:schemeClr val="accent2"/>
                </a:solidFill>
                <a:latin typeface="Calibri"/>
                <a:ea typeface="Calibri"/>
                <a:cs typeface="Calibri"/>
              </a:rPr>
              <a:t>Supporting definitions (</a:t>
            </a:r>
            <a:r>
              <a:rPr lang="en-US" sz="2400" b="1" dirty="0" err="1">
                <a:solidFill>
                  <a:schemeClr val="accent2"/>
                </a:solidFill>
                <a:latin typeface="Calibri"/>
                <a:ea typeface="Calibri"/>
                <a:cs typeface="Calibri"/>
              </a:rPr>
              <a:t>Capacitypedia</a:t>
            </a:r>
            <a:r>
              <a:rPr lang="en-US" sz="2400" b="1" dirty="0">
                <a:solidFill>
                  <a:schemeClr val="accent2"/>
                </a:solidFill>
                <a:latin typeface="Calibri"/>
                <a:ea typeface="Calibri"/>
                <a:cs typeface="Calibri"/>
              </a:rPr>
              <a:t>)</a:t>
            </a:r>
          </a:p>
          <a:p>
            <a:pPr>
              <a:lnSpc>
                <a:spcPct val="110000"/>
              </a:lnSpc>
              <a:defRPr/>
            </a:pPr>
            <a:r>
              <a:rPr lang="en-US" sz="16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Key aspects relevant for understanding  grid hosting capacities, including granularity, </a:t>
            </a:r>
            <a:endParaRPr lang="en-US">
              <a:solidFill>
                <a:schemeClr val="tx1"/>
              </a:solidFill>
              <a:latin typeface="Trebuchet MS"/>
              <a:ea typeface="Calibri"/>
              <a:cs typeface="Calibri"/>
            </a:endParaRPr>
          </a:p>
          <a:p>
            <a:pPr>
              <a:lnSpc>
                <a:spcPct val="110000"/>
              </a:lnSpc>
              <a:defRPr/>
            </a:pPr>
            <a:r>
              <a:rPr lang="en-US" sz="16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firm and flexible connection capacity, coordination between DSOs and TSOs etc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.</a:t>
            </a:r>
            <a:endParaRPr lang="en-US">
              <a:solidFill>
                <a:schemeClr val="tx1"/>
              </a:solidFill>
              <a:ea typeface="+mn-lt"/>
              <a:cs typeface="+mn-lt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B9184C2-3851-7C16-BE47-99E0FDC808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7278" y="1485541"/>
            <a:ext cx="1161856" cy="1161856"/>
          </a:xfrm>
          <a:prstGeom prst="ellipse">
            <a:avLst/>
          </a:prstGeom>
          <a:noFill/>
          <a:ln w="57150" cap="rnd">
            <a:solidFill>
              <a:schemeClr val="accent2"/>
            </a:solidFill>
            <a:prstDash val="solid"/>
            <a:miter lim="800000"/>
            <a:headEnd type="none" w="sm" len="sm"/>
            <a:tailEnd type="none"/>
          </a:ln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Browallia New" panose="020B0502040204020203" pitchFamily="34" charset="-34"/>
                <a:cs typeface="Browallia New" panose="020B0502040204020203" pitchFamily="34" charset="-34"/>
              </a:rPr>
              <a:t>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75F54B6-FC41-9B16-7016-1EBD5ECDD5E9}"/>
              </a:ext>
            </a:extLst>
          </p:cNvPr>
          <p:cNvSpPr/>
          <p:nvPr/>
        </p:nvSpPr>
        <p:spPr>
          <a:xfrm>
            <a:off x="5881320" y="1400594"/>
            <a:ext cx="5627844" cy="1446573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rowallia New" panose="020B0502040204020203" pitchFamily="34" charset="-34"/>
              <a:cs typeface="Browallia New" panose="020B0502040204020203" pitchFamily="34" charset="-3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9DCD572-98E8-2F9E-BBE0-C1B1FD737DB9}"/>
              </a:ext>
            </a:extLst>
          </p:cNvPr>
          <p:cNvSpPr/>
          <p:nvPr/>
        </p:nvSpPr>
        <p:spPr>
          <a:xfrm>
            <a:off x="6053602" y="3020875"/>
            <a:ext cx="5289033" cy="16114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>
              <a:lnSpc>
                <a:spcPct val="110000"/>
              </a:lnSpc>
              <a:defRPr/>
            </a:pPr>
            <a:r>
              <a:rPr lang="en-US" sz="2400" b="1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Information portal to the grid hosting capacity information websites</a:t>
            </a:r>
            <a:br>
              <a:rPr lang="en-US" sz="2400" b="0" i="0" u="none" strike="noStrike" kern="1200" spc="0" normalizeH="0" baseline="0" noProof="0">
                <a:ln>
                  <a:noFill/>
                </a:ln>
                <a:effectLst/>
                <a:uLnTx/>
                <a:uFillTx/>
                <a:latin typeface="Browallia New" panose="020B0502040204020203" pitchFamily="34" charset="-34"/>
                <a:cs typeface="Browallia New" panose="020B0502040204020203" pitchFamily="34" charset="-34"/>
              </a:rPr>
            </a:br>
            <a:r>
              <a:rPr lang="en-US" sz="16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Serves as a single-entry point for users, enabling easy navigation of grid hosting capacities and providing access to </a:t>
            </a:r>
            <a:r>
              <a:rPr kumimoji="0" lang="en-US" sz="1600" b="0" i="0" u="none" kern="1200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websites displaying current grid hosting capacity status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FF23103-07FC-7B3E-1116-0AAD04A01F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7278" y="3183050"/>
            <a:ext cx="1161856" cy="1161856"/>
          </a:xfrm>
          <a:prstGeom prst="ellipse">
            <a:avLst/>
          </a:prstGeom>
          <a:noFill/>
          <a:ln w="57150" cap="rnd">
            <a:solidFill>
              <a:schemeClr val="accent2"/>
            </a:solidFill>
            <a:prstDash val="solid"/>
            <a:miter lim="800000"/>
            <a:headEnd type="none" w="sm" len="sm"/>
            <a:tailEnd type="none"/>
          </a:ln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Browallia New" panose="020B0502040204020203" pitchFamily="34" charset="-34"/>
                <a:cs typeface="Browallia New" panose="020B0502040204020203" pitchFamily="34" charset="-34"/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8EF0686-BD86-6F79-F575-543E188D4FAB}"/>
              </a:ext>
            </a:extLst>
          </p:cNvPr>
          <p:cNvSpPr/>
          <p:nvPr/>
        </p:nvSpPr>
        <p:spPr>
          <a:xfrm>
            <a:off x="5881320" y="3018062"/>
            <a:ext cx="5627844" cy="1629066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rowallia New" panose="020B0502040204020203" pitchFamily="34" charset="-34"/>
              <a:cs typeface="Browallia New" panose="020B0502040204020203" pitchFamily="34" charset="-3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3E54701-E002-5EAD-048C-0FEE97D423E0}"/>
              </a:ext>
            </a:extLst>
          </p:cNvPr>
          <p:cNvSpPr/>
          <p:nvPr/>
        </p:nvSpPr>
        <p:spPr>
          <a:xfrm>
            <a:off x="6105794" y="4994308"/>
            <a:ext cx="5403369" cy="93435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Sharing of good practices</a:t>
            </a:r>
            <a:br>
              <a:rPr lang="en-US" sz="2400" b="0" i="0" u="none" strike="noStrike" kern="1200" spc="0" normalizeH="0" baseline="0" noProof="0">
                <a:ln>
                  <a:noFill/>
                </a:ln>
                <a:effectLst/>
                <a:uLnTx/>
                <a:uFillTx/>
                <a:latin typeface="Browallia New" panose="020B0502040204020203" pitchFamily="34" charset="-34"/>
                <a:cs typeface="Browallia New" panose="020B0502040204020203" pitchFamily="34" charset="-34"/>
              </a:rPr>
            </a:br>
            <a:r>
              <a:rPr lang="en-US"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kumimoji="0" lang="en-US" sz="1600" b="0" i="0" u="none" strike="noStrike" kern="1200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romoting</a:t>
            </a:r>
            <a:r>
              <a:rPr kumimoji="0" lang="en-US" sz="1600" b="0" i="0" u="none" strike="noStrike" kern="1200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 aligned approach among different system operators considering inputs from stakeholders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9843F89-0264-F82A-192C-F6048D760B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7278" y="4880560"/>
            <a:ext cx="1161856" cy="1161856"/>
          </a:xfrm>
          <a:prstGeom prst="ellipse">
            <a:avLst/>
          </a:prstGeom>
          <a:noFill/>
          <a:ln w="57150" cap="rnd">
            <a:solidFill>
              <a:schemeClr val="accent2"/>
            </a:solidFill>
            <a:prstDash val="solid"/>
            <a:miter lim="800000"/>
            <a:headEnd type="none" w="sm" len="sm"/>
            <a:tailEnd type="none"/>
          </a:ln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Browallia New" panose="020B0502040204020203" pitchFamily="34" charset="-34"/>
                <a:cs typeface="Browallia New" panose="020B0502040204020203" pitchFamily="34" charset="-34"/>
              </a:rPr>
              <a:t>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DA2626E-7DE3-D126-6939-57077C0A0BBF}"/>
              </a:ext>
            </a:extLst>
          </p:cNvPr>
          <p:cNvSpPr/>
          <p:nvPr/>
        </p:nvSpPr>
        <p:spPr>
          <a:xfrm>
            <a:off x="5881320" y="4848448"/>
            <a:ext cx="5627844" cy="1277627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rowallia New" panose="020B0502040204020203" pitchFamily="34" charset="-34"/>
              <a:cs typeface="Browallia New" panose="020B0502040204020203" pitchFamily="34" charset="-34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EE09565-8FC7-2B16-EF51-0CA8059227A0}"/>
              </a:ext>
            </a:extLst>
          </p:cNvPr>
          <p:cNvCxnSpPr>
            <a:cxnSpLocks/>
          </p:cNvCxnSpPr>
          <p:nvPr/>
        </p:nvCxnSpPr>
        <p:spPr>
          <a:xfrm>
            <a:off x="5165451" y="2647397"/>
            <a:ext cx="0" cy="535653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536D6DA-4A81-A442-963F-7176C4102913}"/>
              </a:ext>
            </a:extLst>
          </p:cNvPr>
          <p:cNvCxnSpPr>
            <a:cxnSpLocks/>
          </p:cNvCxnSpPr>
          <p:nvPr/>
        </p:nvCxnSpPr>
        <p:spPr>
          <a:xfrm>
            <a:off x="5165451" y="4344906"/>
            <a:ext cx="0" cy="535654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987F914-390E-7840-E1D1-343875CFFF0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917865" y="1740064"/>
            <a:ext cx="460680" cy="613281"/>
            <a:chOff x="5561" y="2997"/>
            <a:chExt cx="320" cy="426"/>
          </a:xfrm>
          <a:solidFill>
            <a:schemeClr val="accent2"/>
          </a:solidFill>
        </p:grpSpPr>
        <p:sp>
          <p:nvSpPr>
            <p:cNvPr id="41" name="Freeform 260">
              <a:extLst>
                <a:ext uri="{FF2B5EF4-FFF2-40B4-BE49-F238E27FC236}">
                  <a16:creationId xmlns:a16="http://schemas.microsoft.com/office/drawing/2014/main" id="{EB69080E-C324-016E-9D56-A9E1A2203C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14" y="2997"/>
              <a:ext cx="267" cy="373"/>
            </a:xfrm>
            <a:custGeom>
              <a:avLst/>
              <a:gdLst>
                <a:gd name="T0" fmla="*/ 174 w 180"/>
                <a:gd name="T1" fmla="*/ 252 h 252"/>
                <a:gd name="T2" fmla="*/ 6 w 180"/>
                <a:gd name="T3" fmla="*/ 252 h 252"/>
                <a:gd name="T4" fmla="*/ 0 w 180"/>
                <a:gd name="T5" fmla="*/ 246 h 252"/>
                <a:gd name="T6" fmla="*/ 0 w 180"/>
                <a:gd name="T7" fmla="*/ 6 h 252"/>
                <a:gd name="T8" fmla="*/ 6 w 180"/>
                <a:gd name="T9" fmla="*/ 0 h 252"/>
                <a:gd name="T10" fmla="*/ 102 w 180"/>
                <a:gd name="T11" fmla="*/ 0 h 252"/>
                <a:gd name="T12" fmla="*/ 106 w 180"/>
                <a:gd name="T13" fmla="*/ 1 h 252"/>
                <a:gd name="T14" fmla="*/ 178 w 180"/>
                <a:gd name="T15" fmla="*/ 73 h 252"/>
                <a:gd name="T16" fmla="*/ 180 w 180"/>
                <a:gd name="T17" fmla="*/ 78 h 252"/>
                <a:gd name="T18" fmla="*/ 180 w 180"/>
                <a:gd name="T19" fmla="*/ 246 h 252"/>
                <a:gd name="T20" fmla="*/ 174 w 180"/>
                <a:gd name="T21" fmla="*/ 252 h 252"/>
                <a:gd name="T22" fmla="*/ 12 w 180"/>
                <a:gd name="T23" fmla="*/ 240 h 252"/>
                <a:gd name="T24" fmla="*/ 168 w 180"/>
                <a:gd name="T25" fmla="*/ 240 h 252"/>
                <a:gd name="T26" fmla="*/ 168 w 180"/>
                <a:gd name="T27" fmla="*/ 80 h 252"/>
                <a:gd name="T28" fmla="*/ 100 w 180"/>
                <a:gd name="T29" fmla="*/ 12 h 252"/>
                <a:gd name="T30" fmla="*/ 12 w 180"/>
                <a:gd name="T31" fmla="*/ 12 h 252"/>
                <a:gd name="T32" fmla="*/ 12 w 180"/>
                <a:gd name="T33" fmla="*/ 24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0" h="252">
                  <a:moveTo>
                    <a:pt x="174" y="252"/>
                  </a:moveTo>
                  <a:cubicBezTo>
                    <a:pt x="6" y="252"/>
                    <a:pt x="6" y="252"/>
                    <a:pt x="6" y="252"/>
                  </a:cubicBezTo>
                  <a:cubicBezTo>
                    <a:pt x="3" y="252"/>
                    <a:pt x="0" y="249"/>
                    <a:pt x="0" y="24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5" y="0"/>
                    <a:pt x="106" y="1"/>
                  </a:cubicBezTo>
                  <a:cubicBezTo>
                    <a:pt x="178" y="73"/>
                    <a:pt x="178" y="73"/>
                    <a:pt x="178" y="73"/>
                  </a:cubicBezTo>
                  <a:cubicBezTo>
                    <a:pt x="180" y="75"/>
                    <a:pt x="180" y="76"/>
                    <a:pt x="180" y="78"/>
                  </a:cubicBezTo>
                  <a:cubicBezTo>
                    <a:pt x="180" y="246"/>
                    <a:pt x="180" y="246"/>
                    <a:pt x="180" y="246"/>
                  </a:cubicBezTo>
                  <a:cubicBezTo>
                    <a:pt x="180" y="249"/>
                    <a:pt x="178" y="252"/>
                    <a:pt x="174" y="252"/>
                  </a:cubicBezTo>
                  <a:close/>
                  <a:moveTo>
                    <a:pt x="12" y="240"/>
                  </a:moveTo>
                  <a:cubicBezTo>
                    <a:pt x="168" y="240"/>
                    <a:pt x="168" y="240"/>
                    <a:pt x="168" y="240"/>
                  </a:cubicBezTo>
                  <a:cubicBezTo>
                    <a:pt x="168" y="80"/>
                    <a:pt x="168" y="80"/>
                    <a:pt x="168" y="80"/>
                  </a:cubicBezTo>
                  <a:cubicBezTo>
                    <a:pt x="100" y="12"/>
                    <a:pt x="100" y="12"/>
                    <a:pt x="100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2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rowallia New" panose="020B0502040204020203" pitchFamily="34" charset="-34"/>
                <a:cs typeface="Browallia New" panose="020B0502040204020203" pitchFamily="34" charset="-34"/>
              </a:endParaRPr>
            </a:p>
          </p:txBody>
        </p:sp>
        <p:sp>
          <p:nvSpPr>
            <p:cNvPr id="42" name="Freeform 261">
              <a:extLst>
                <a:ext uri="{FF2B5EF4-FFF2-40B4-BE49-F238E27FC236}">
                  <a16:creationId xmlns:a16="http://schemas.microsoft.com/office/drawing/2014/main" id="{67E06A49-DBD7-56C7-FAD9-DD9DE3B362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7" y="2997"/>
              <a:ext cx="124" cy="124"/>
            </a:xfrm>
            <a:custGeom>
              <a:avLst/>
              <a:gdLst>
                <a:gd name="T0" fmla="*/ 78 w 84"/>
                <a:gd name="T1" fmla="*/ 84 h 84"/>
                <a:gd name="T2" fmla="*/ 6 w 84"/>
                <a:gd name="T3" fmla="*/ 84 h 84"/>
                <a:gd name="T4" fmla="*/ 0 w 84"/>
                <a:gd name="T5" fmla="*/ 78 h 84"/>
                <a:gd name="T6" fmla="*/ 0 w 84"/>
                <a:gd name="T7" fmla="*/ 6 h 84"/>
                <a:gd name="T8" fmla="*/ 6 w 84"/>
                <a:gd name="T9" fmla="*/ 0 h 84"/>
                <a:gd name="T10" fmla="*/ 12 w 84"/>
                <a:gd name="T11" fmla="*/ 6 h 84"/>
                <a:gd name="T12" fmla="*/ 12 w 84"/>
                <a:gd name="T13" fmla="*/ 72 h 84"/>
                <a:gd name="T14" fmla="*/ 78 w 84"/>
                <a:gd name="T15" fmla="*/ 72 h 84"/>
                <a:gd name="T16" fmla="*/ 84 w 84"/>
                <a:gd name="T17" fmla="*/ 78 h 84"/>
                <a:gd name="T18" fmla="*/ 78 w 84"/>
                <a:gd name="T19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84">
                  <a:moveTo>
                    <a:pt x="78" y="84"/>
                  </a:moveTo>
                  <a:cubicBezTo>
                    <a:pt x="6" y="84"/>
                    <a:pt x="6" y="84"/>
                    <a:pt x="6" y="84"/>
                  </a:cubicBezTo>
                  <a:cubicBezTo>
                    <a:pt x="3" y="84"/>
                    <a:pt x="0" y="81"/>
                    <a:pt x="0" y="7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0" y="0"/>
                    <a:pt x="12" y="2"/>
                    <a:pt x="12" y="6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82" y="72"/>
                    <a:pt x="84" y="74"/>
                    <a:pt x="84" y="78"/>
                  </a:cubicBezTo>
                  <a:cubicBezTo>
                    <a:pt x="84" y="81"/>
                    <a:pt x="82" y="84"/>
                    <a:pt x="78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rowallia New" panose="020B0502040204020203" pitchFamily="34" charset="-34"/>
                <a:cs typeface="Browallia New" panose="020B0502040204020203" pitchFamily="34" charset="-34"/>
              </a:endParaRPr>
            </a:p>
          </p:txBody>
        </p:sp>
        <p:sp>
          <p:nvSpPr>
            <p:cNvPr id="43" name="Freeform 262">
              <a:extLst>
                <a:ext uri="{FF2B5EF4-FFF2-40B4-BE49-F238E27FC236}">
                  <a16:creationId xmlns:a16="http://schemas.microsoft.com/office/drawing/2014/main" id="{114285C0-C83C-9DB2-1A30-57E3196FB2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1" y="3050"/>
              <a:ext cx="267" cy="373"/>
            </a:xfrm>
            <a:custGeom>
              <a:avLst/>
              <a:gdLst>
                <a:gd name="T0" fmla="*/ 174 w 180"/>
                <a:gd name="T1" fmla="*/ 252 h 252"/>
                <a:gd name="T2" fmla="*/ 6 w 180"/>
                <a:gd name="T3" fmla="*/ 252 h 252"/>
                <a:gd name="T4" fmla="*/ 0 w 180"/>
                <a:gd name="T5" fmla="*/ 246 h 252"/>
                <a:gd name="T6" fmla="*/ 0 w 180"/>
                <a:gd name="T7" fmla="*/ 6 h 252"/>
                <a:gd name="T8" fmla="*/ 6 w 180"/>
                <a:gd name="T9" fmla="*/ 0 h 252"/>
                <a:gd name="T10" fmla="*/ 42 w 180"/>
                <a:gd name="T11" fmla="*/ 0 h 252"/>
                <a:gd name="T12" fmla="*/ 48 w 180"/>
                <a:gd name="T13" fmla="*/ 6 h 252"/>
                <a:gd name="T14" fmla="*/ 42 w 180"/>
                <a:gd name="T15" fmla="*/ 12 h 252"/>
                <a:gd name="T16" fmla="*/ 12 w 180"/>
                <a:gd name="T17" fmla="*/ 12 h 252"/>
                <a:gd name="T18" fmla="*/ 12 w 180"/>
                <a:gd name="T19" fmla="*/ 240 h 252"/>
                <a:gd name="T20" fmla="*/ 168 w 180"/>
                <a:gd name="T21" fmla="*/ 240 h 252"/>
                <a:gd name="T22" fmla="*/ 168 w 180"/>
                <a:gd name="T23" fmla="*/ 210 h 252"/>
                <a:gd name="T24" fmla="*/ 174 w 180"/>
                <a:gd name="T25" fmla="*/ 204 h 252"/>
                <a:gd name="T26" fmla="*/ 180 w 180"/>
                <a:gd name="T27" fmla="*/ 210 h 252"/>
                <a:gd name="T28" fmla="*/ 180 w 180"/>
                <a:gd name="T29" fmla="*/ 246 h 252"/>
                <a:gd name="T30" fmla="*/ 174 w 180"/>
                <a:gd name="T31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0" h="252">
                  <a:moveTo>
                    <a:pt x="174" y="252"/>
                  </a:moveTo>
                  <a:cubicBezTo>
                    <a:pt x="6" y="252"/>
                    <a:pt x="6" y="252"/>
                    <a:pt x="6" y="252"/>
                  </a:cubicBezTo>
                  <a:cubicBezTo>
                    <a:pt x="3" y="252"/>
                    <a:pt x="0" y="249"/>
                    <a:pt x="0" y="24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6" y="0"/>
                    <a:pt x="48" y="2"/>
                    <a:pt x="48" y="6"/>
                  </a:cubicBezTo>
                  <a:cubicBezTo>
                    <a:pt x="48" y="9"/>
                    <a:pt x="46" y="12"/>
                    <a:pt x="4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240"/>
                    <a:pt x="12" y="240"/>
                    <a:pt x="12" y="240"/>
                  </a:cubicBezTo>
                  <a:cubicBezTo>
                    <a:pt x="168" y="240"/>
                    <a:pt x="168" y="240"/>
                    <a:pt x="168" y="240"/>
                  </a:cubicBezTo>
                  <a:cubicBezTo>
                    <a:pt x="168" y="210"/>
                    <a:pt x="168" y="210"/>
                    <a:pt x="168" y="210"/>
                  </a:cubicBezTo>
                  <a:cubicBezTo>
                    <a:pt x="168" y="206"/>
                    <a:pt x="171" y="204"/>
                    <a:pt x="174" y="204"/>
                  </a:cubicBezTo>
                  <a:cubicBezTo>
                    <a:pt x="178" y="204"/>
                    <a:pt x="180" y="206"/>
                    <a:pt x="180" y="210"/>
                  </a:cubicBezTo>
                  <a:cubicBezTo>
                    <a:pt x="180" y="246"/>
                    <a:pt x="180" y="246"/>
                    <a:pt x="180" y="246"/>
                  </a:cubicBezTo>
                  <a:cubicBezTo>
                    <a:pt x="180" y="249"/>
                    <a:pt x="178" y="252"/>
                    <a:pt x="174" y="2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rowallia New" panose="020B0502040204020203" pitchFamily="34" charset="-34"/>
                <a:cs typeface="Browallia New" panose="020B0502040204020203" pitchFamily="34" charset="-34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E272F5C-45AC-7D18-9092-D4CFBA777B3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827084" y="3481792"/>
            <a:ext cx="676731" cy="592534"/>
            <a:chOff x="6538" y="3024"/>
            <a:chExt cx="426" cy="373"/>
          </a:xfrm>
          <a:solidFill>
            <a:schemeClr val="accent2"/>
          </a:solidFill>
        </p:grpSpPr>
        <p:sp>
          <p:nvSpPr>
            <p:cNvPr id="33" name="Freeform 59">
              <a:extLst>
                <a:ext uri="{FF2B5EF4-FFF2-40B4-BE49-F238E27FC236}">
                  <a16:creationId xmlns:a16="http://schemas.microsoft.com/office/drawing/2014/main" id="{3E030351-5E9D-DCD3-37B5-84A00CCBB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2" y="3105"/>
              <a:ext cx="79" cy="112"/>
            </a:xfrm>
            <a:custGeom>
              <a:avLst/>
              <a:gdLst>
                <a:gd name="T0" fmla="*/ 36 w 53"/>
                <a:gd name="T1" fmla="*/ 74 h 75"/>
                <a:gd name="T2" fmla="*/ 30 w 53"/>
                <a:gd name="T3" fmla="*/ 70 h 75"/>
                <a:gd name="T4" fmla="*/ 26 w 53"/>
                <a:gd name="T5" fmla="*/ 57 h 75"/>
                <a:gd name="T6" fmla="*/ 22 w 53"/>
                <a:gd name="T7" fmla="*/ 70 h 75"/>
                <a:gd name="T8" fmla="*/ 16 w 53"/>
                <a:gd name="T9" fmla="*/ 74 h 75"/>
                <a:gd name="T10" fmla="*/ 10 w 53"/>
                <a:gd name="T11" fmla="*/ 69 h 75"/>
                <a:gd name="T12" fmla="*/ 1 w 53"/>
                <a:gd name="T13" fmla="*/ 7 h 75"/>
                <a:gd name="T14" fmla="*/ 6 w 53"/>
                <a:gd name="T15" fmla="*/ 0 h 75"/>
                <a:gd name="T16" fmla="*/ 12 w 53"/>
                <a:gd name="T17" fmla="*/ 5 h 75"/>
                <a:gd name="T18" fmla="*/ 18 w 53"/>
                <a:gd name="T19" fmla="*/ 42 h 75"/>
                <a:gd name="T20" fmla="*/ 21 w 53"/>
                <a:gd name="T21" fmla="*/ 35 h 75"/>
                <a:gd name="T22" fmla="*/ 26 w 53"/>
                <a:gd name="T23" fmla="*/ 31 h 75"/>
                <a:gd name="T24" fmla="*/ 32 w 53"/>
                <a:gd name="T25" fmla="*/ 35 h 75"/>
                <a:gd name="T26" fmla="*/ 34 w 53"/>
                <a:gd name="T27" fmla="*/ 42 h 75"/>
                <a:gd name="T28" fmla="*/ 40 w 53"/>
                <a:gd name="T29" fmla="*/ 5 h 75"/>
                <a:gd name="T30" fmla="*/ 47 w 53"/>
                <a:gd name="T31" fmla="*/ 0 h 75"/>
                <a:gd name="T32" fmla="*/ 52 w 53"/>
                <a:gd name="T33" fmla="*/ 7 h 75"/>
                <a:gd name="T34" fmla="*/ 42 w 53"/>
                <a:gd name="T35" fmla="*/ 69 h 75"/>
                <a:gd name="T36" fmla="*/ 37 w 53"/>
                <a:gd name="T37" fmla="*/ 74 h 75"/>
                <a:gd name="T38" fmla="*/ 36 w 53"/>
                <a:gd name="T39" fmla="*/ 7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" h="75">
                  <a:moveTo>
                    <a:pt x="36" y="74"/>
                  </a:moveTo>
                  <a:cubicBezTo>
                    <a:pt x="34" y="74"/>
                    <a:pt x="31" y="73"/>
                    <a:pt x="30" y="70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2" y="70"/>
                    <a:pt x="22" y="70"/>
                    <a:pt x="22" y="70"/>
                  </a:cubicBezTo>
                  <a:cubicBezTo>
                    <a:pt x="21" y="73"/>
                    <a:pt x="19" y="75"/>
                    <a:pt x="16" y="74"/>
                  </a:cubicBezTo>
                  <a:cubicBezTo>
                    <a:pt x="13" y="74"/>
                    <a:pt x="11" y="72"/>
                    <a:pt x="10" y="69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4"/>
                    <a:pt x="2" y="1"/>
                    <a:pt x="6" y="0"/>
                  </a:cubicBezTo>
                  <a:cubicBezTo>
                    <a:pt x="9" y="0"/>
                    <a:pt x="12" y="2"/>
                    <a:pt x="12" y="5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3"/>
                    <a:pt x="24" y="31"/>
                    <a:pt x="26" y="31"/>
                  </a:cubicBezTo>
                  <a:cubicBezTo>
                    <a:pt x="29" y="31"/>
                    <a:pt x="31" y="33"/>
                    <a:pt x="32" y="35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1" y="2"/>
                    <a:pt x="44" y="0"/>
                    <a:pt x="47" y="0"/>
                  </a:cubicBezTo>
                  <a:cubicBezTo>
                    <a:pt x="50" y="1"/>
                    <a:pt x="53" y="4"/>
                    <a:pt x="52" y="7"/>
                  </a:cubicBezTo>
                  <a:cubicBezTo>
                    <a:pt x="42" y="69"/>
                    <a:pt x="42" y="69"/>
                    <a:pt x="42" y="69"/>
                  </a:cubicBezTo>
                  <a:cubicBezTo>
                    <a:pt x="42" y="72"/>
                    <a:pt x="39" y="74"/>
                    <a:pt x="37" y="74"/>
                  </a:cubicBezTo>
                  <a:cubicBezTo>
                    <a:pt x="37" y="74"/>
                    <a:pt x="36" y="74"/>
                    <a:pt x="36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rowallia New" panose="020B0502040204020203" pitchFamily="34" charset="-34"/>
                <a:cs typeface="Browallia New" panose="020B0502040204020203" pitchFamily="34" charset="-34"/>
              </a:endParaRPr>
            </a:p>
          </p:txBody>
        </p:sp>
        <p:sp>
          <p:nvSpPr>
            <p:cNvPr id="34" name="Freeform 60">
              <a:extLst>
                <a:ext uri="{FF2B5EF4-FFF2-40B4-BE49-F238E27FC236}">
                  <a16:creationId xmlns:a16="http://schemas.microsoft.com/office/drawing/2014/main" id="{AB5695F5-D527-A032-954A-CB54FAECDB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3" y="3105"/>
              <a:ext cx="76" cy="112"/>
            </a:xfrm>
            <a:custGeom>
              <a:avLst/>
              <a:gdLst>
                <a:gd name="T0" fmla="*/ 16 w 52"/>
                <a:gd name="T1" fmla="*/ 74 h 75"/>
                <a:gd name="T2" fmla="*/ 16 w 52"/>
                <a:gd name="T3" fmla="*/ 74 h 75"/>
                <a:gd name="T4" fmla="*/ 10 w 52"/>
                <a:gd name="T5" fmla="*/ 69 h 75"/>
                <a:gd name="T6" fmla="*/ 1 w 52"/>
                <a:gd name="T7" fmla="*/ 7 h 75"/>
                <a:gd name="T8" fmla="*/ 5 w 52"/>
                <a:gd name="T9" fmla="*/ 0 h 75"/>
                <a:gd name="T10" fmla="*/ 12 w 52"/>
                <a:gd name="T11" fmla="*/ 5 h 75"/>
                <a:gd name="T12" fmla="*/ 18 w 52"/>
                <a:gd name="T13" fmla="*/ 42 h 75"/>
                <a:gd name="T14" fmla="*/ 21 w 52"/>
                <a:gd name="T15" fmla="*/ 35 h 75"/>
                <a:gd name="T16" fmla="*/ 26 w 52"/>
                <a:gd name="T17" fmla="*/ 31 h 75"/>
                <a:gd name="T18" fmla="*/ 26 w 52"/>
                <a:gd name="T19" fmla="*/ 31 h 75"/>
                <a:gd name="T20" fmla="*/ 32 w 52"/>
                <a:gd name="T21" fmla="*/ 35 h 75"/>
                <a:gd name="T22" fmla="*/ 34 w 52"/>
                <a:gd name="T23" fmla="*/ 42 h 75"/>
                <a:gd name="T24" fmla="*/ 40 w 52"/>
                <a:gd name="T25" fmla="*/ 5 h 75"/>
                <a:gd name="T26" fmla="*/ 47 w 52"/>
                <a:gd name="T27" fmla="*/ 0 h 75"/>
                <a:gd name="T28" fmla="*/ 52 w 52"/>
                <a:gd name="T29" fmla="*/ 7 h 75"/>
                <a:gd name="T30" fmla="*/ 42 w 52"/>
                <a:gd name="T31" fmla="*/ 69 h 75"/>
                <a:gd name="T32" fmla="*/ 37 w 52"/>
                <a:gd name="T33" fmla="*/ 74 h 75"/>
                <a:gd name="T34" fmla="*/ 30 w 52"/>
                <a:gd name="T35" fmla="*/ 70 h 75"/>
                <a:gd name="T36" fmla="*/ 26 w 52"/>
                <a:gd name="T37" fmla="*/ 57 h 75"/>
                <a:gd name="T38" fmla="*/ 22 w 52"/>
                <a:gd name="T39" fmla="*/ 70 h 75"/>
                <a:gd name="T40" fmla="*/ 16 w 52"/>
                <a:gd name="T41" fmla="*/ 7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75">
                  <a:moveTo>
                    <a:pt x="16" y="74"/>
                  </a:moveTo>
                  <a:cubicBezTo>
                    <a:pt x="16" y="74"/>
                    <a:pt x="16" y="74"/>
                    <a:pt x="16" y="74"/>
                  </a:cubicBezTo>
                  <a:cubicBezTo>
                    <a:pt x="13" y="74"/>
                    <a:pt x="11" y="72"/>
                    <a:pt x="10" y="69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4"/>
                    <a:pt x="2" y="1"/>
                    <a:pt x="5" y="0"/>
                  </a:cubicBezTo>
                  <a:cubicBezTo>
                    <a:pt x="9" y="0"/>
                    <a:pt x="12" y="2"/>
                    <a:pt x="12" y="5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3"/>
                    <a:pt x="24" y="31"/>
                    <a:pt x="26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9" y="31"/>
                    <a:pt x="31" y="33"/>
                    <a:pt x="32" y="35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1" y="2"/>
                    <a:pt x="44" y="0"/>
                    <a:pt x="47" y="0"/>
                  </a:cubicBezTo>
                  <a:cubicBezTo>
                    <a:pt x="50" y="1"/>
                    <a:pt x="52" y="4"/>
                    <a:pt x="52" y="7"/>
                  </a:cubicBezTo>
                  <a:cubicBezTo>
                    <a:pt x="42" y="69"/>
                    <a:pt x="42" y="69"/>
                    <a:pt x="42" y="69"/>
                  </a:cubicBezTo>
                  <a:cubicBezTo>
                    <a:pt x="42" y="72"/>
                    <a:pt x="39" y="74"/>
                    <a:pt x="37" y="74"/>
                  </a:cubicBezTo>
                  <a:cubicBezTo>
                    <a:pt x="34" y="75"/>
                    <a:pt x="31" y="73"/>
                    <a:pt x="30" y="70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2" y="70"/>
                    <a:pt x="22" y="70"/>
                    <a:pt x="22" y="70"/>
                  </a:cubicBezTo>
                  <a:cubicBezTo>
                    <a:pt x="21" y="73"/>
                    <a:pt x="19" y="74"/>
                    <a:pt x="16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rowallia New" panose="020B0502040204020203" pitchFamily="34" charset="-34"/>
                <a:cs typeface="Browallia New" panose="020B0502040204020203" pitchFamily="34" charset="-34"/>
              </a:endParaRPr>
            </a:p>
          </p:txBody>
        </p:sp>
        <p:sp>
          <p:nvSpPr>
            <p:cNvPr id="35" name="Freeform 61">
              <a:extLst>
                <a:ext uri="{FF2B5EF4-FFF2-40B4-BE49-F238E27FC236}">
                  <a16:creationId xmlns:a16="http://schemas.microsoft.com/office/drawing/2014/main" id="{B976A901-159B-C78C-0051-1FB8F2531A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3" y="3105"/>
              <a:ext cx="77" cy="112"/>
            </a:xfrm>
            <a:custGeom>
              <a:avLst/>
              <a:gdLst>
                <a:gd name="T0" fmla="*/ 36 w 52"/>
                <a:gd name="T1" fmla="*/ 74 h 75"/>
                <a:gd name="T2" fmla="*/ 30 w 52"/>
                <a:gd name="T3" fmla="*/ 70 h 75"/>
                <a:gd name="T4" fmla="*/ 26 w 52"/>
                <a:gd name="T5" fmla="*/ 57 h 75"/>
                <a:gd name="T6" fmla="*/ 22 w 52"/>
                <a:gd name="T7" fmla="*/ 70 h 75"/>
                <a:gd name="T8" fmla="*/ 16 w 52"/>
                <a:gd name="T9" fmla="*/ 74 h 75"/>
                <a:gd name="T10" fmla="*/ 10 w 52"/>
                <a:gd name="T11" fmla="*/ 69 h 75"/>
                <a:gd name="T12" fmla="*/ 0 w 52"/>
                <a:gd name="T13" fmla="*/ 7 h 75"/>
                <a:gd name="T14" fmla="*/ 5 w 52"/>
                <a:gd name="T15" fmla="*/ 0 h 75"/>
                <a:gd name="T16" fmla="*/ 12 w 52"/>
                <a:gd name="T17" fmla="*/ 5 h 75"/>
                <a:gd name="T18" fmla="*/ 18 w 52"/>
                <a:gd name="T19" fmla="*/ 42 h 75"/>
                <a:gd name="T20" fmla="*/ 20 w 52"/>
                <a:gd name="T21" fmla="*/ 35 h 75"/>
                <a:gd name="T22" fmla="*/ 26 w 52"/>
                <a:gd name="T23" fmla="*/ 31 h 75"/>
                <a:gd name="T24" fmla="*/ 32 w 52"/>
                <a:gd name="T25" fmla="*/ 35 h 75"/>
                <a:gd name="T26" fmla="*/ 34 w 52"/>
                <a:gd name="T27" fmla="*/ 42 h 75"/>
                <a:gd name="T28" fmla="*/ 40 w 52"/>
                <a:gd name="T29" fmla="*/ 5 h 75"/>
                <a:gd name="T30" fmla="*/ 47 w 52"/>
                <a:gd name="T31" fmla="*/ 0 h 75"/>
                <a:gd name="T32" fmla="*/ 52 w 52"/>
                <a:gd name="T33" fmla="*/ 7 h 75"/>
                <a:gd name="T34" fmla="*/ 42 w 52"/>
                <a:gd name="T35" fmla="*/ 69 h 75"/>
                <a:gd name="T36" fmla="*/ 37 w 52"/>
                <a:gd name="T37" fmla="*/ 74 h 75"/>
                <a:gd name="T38" fmla="*/ 36 w 52"/>
                <a:gd name="T39" fmla="*/ 7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" h="75">
                  <a:moveTo>
                    <a:pt x="36" y="74"/>
                  </a:moveTo>
                  <a:cubicBezTo>
                    <a:pt x="34" y="74"/>
                    <a:pt x="31" y="73"/>
                    <a:pt x="30" y="70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2" y="70"/>
                    <a:pt x="22" y="70"/>
                    <a:pt x="22" y="70"/>
                  </a:cubicBezTo>
                  <a:cubicBezTo>
                    <a:pt x="21" y="73"/>
                    <a:pt x="19" y="75"/>
                    <a:pt x="16" y="74"/>
                  </a:cubicBezTo>
                  <a:cubicBezTo>
                    <a:pt x="13" y="74"/>
                    <a:pt x="11" y="72"/>
                    <a:pt x="10" y="6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2" y="1"/>
                    <a:pt x="5" y="0"/>
                  </a:cubicBezTo>
                  <a:cubicBezTo>
                    <a:pt x="9" y="0"/>
                    <a:pt x="12" y="2"/>
                    <a:pt x="12" y="5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1" y="33"/>
                    <a:pt x="24" y="31"/>
                    <a:pt x="26" y="31"/>
                  </a:cubicBezTo>
                  <a:cubicBezTo>
                    <a:pt x="29" y="31"/>
                    <a:pt x="31" y="33"/>
                    <a:pt x="32" y="35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1" y="2"/>
                    <a:pt x="44" y="0"/>
                    <a:pt x="47" y="0"/>
                  </a:cubicBezTo>
                  <a:cubicBezTo>
                    <a:pt x="50" y="1"/>
                    <a:pt x="52" y="4"/>
                    <a:pt x="52" y="7"/>
                  </a:cubicBezTo>
                  <a:cubicBezTo>
                    <a:pt x="42" y="69"/>
                    <a:pt x="42" y="69"/>
                    <a:pt x="42" y="69"/>
                  </a:cubicBezTo>
                  <a:cubicBezTo>
                    <a:pt x="42" y="72"/>
                    <a:pt x="39" y="74"/>
                    <a:pt x="37" y="74"/>
                  </a:cubicBezTo>
                  <a:cubicBezTo>
                    <a:pt x="36" y="74"/>
                    <a:pt x="36" y="74"/>
                    <a:pt x="36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rowallia New" panose="020B0502040204020203" pitchFamily="34" charset="-34"/>
                <a:cs typeface="Browallia New" panose="020B0502040204020203" pitchFamily="34" charset="-34"/>
              </a:endParaRPr>
            </a:p>
          </p:txBody>
        </p:sp>
        <p:sp>
          <p:nvSpPr>
            <p:cNvPr id="36" name="Freeform 62">
              <a:extLst>
                <a:ext uri="{FF2B5EF4-FFF2-40B4-BE49-F238E27FC236}">
                  <a16:creationId xmlns:a16="http://schemas.microsoft.com/office/drawing/2014/main" id="{E59B19B7-BF2B-1FDD-F8A0-3F96A98B1B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38" y="3024"/>
              <a:ext cx="426" cy="338"/>
            </a:xfrm>
            <a:custGeom>
              <a:avLst/>
              <a:gdLst>
                <a:gd name="T0" fmla="*/ 264 w 288"/>
                <a:gd name="T1" fmla="*/ 228 h 228"/>
                <a:gd name="T2" fmla="*/ 24 w 288"/>
                <a:gd name="T3" fmla="*/ 228 h 228"/>
                <a:gd name="T4" fmla="*/ 0 w 288"/>
                <a:gd name="T5" fmla="*/ 203 h 228"/>
                <a:gd name="T6" fmla="*/ 0 w 288"/>
                <a:gd name="T7" fmla="*/ 26 h 228"/>
                <a:gd name="T8" fmla="*/ 24 w 288"/>
                <a:gd name="T9" fmla="*/ 0 h 228"/>
                <a:gd name="T10" fmla="*/ 264 w 288"/>
                <a:gd name="T11" fmla="*/ 0 h 228"/>
                <a:gd name="T12" fmla="*/ 288 w 288"/>
                <a:gd name="T13" fmla="*/ 26 h 228"/>
                <a:gd name="T14" fmla="*/ 288 w 288"/>
                <a:gd name="T15" fmla="*/ 203 h 228"/>
                <a:gd name="T16" fmla="*/ 264 w 288"/>
                <a:gd name="T17" fmla="*/ 228 h 228"/>
                <a:gd name="T18" fmla="*/ 24 w 288"/>
                <a:gd name="T19" fmla="*/ 12 h 228"/>
                <a:gd name="T20" fmla="*/ 12 w 288"/>
                <a:gd name="T21" fmla="*/ 26 h 228"/>
                <a:gd name="T22" fmla="*/ 12 w 288"/>
                <a:gd name="T23" fmla="*/ 203 h 228"/>
                <a:gd name="T24" fmla="*/ 24 w 288"/>
                <a:gd name="T25" fmla="*/ 216 h 228"/>
                <a:gd name="T26" fmla="*/ 264 w 288"/>
                <a:gd name="T27" fmla="*/ 216 h 228"/>
                <a:gd name="T28" fmla="*/ 276 w 288"/>
                <a:gd name="T29" fmla="*/ 203 h 228"/>
                <a:gd name="T30" fmla="*/ 276 w 288"/>
                <a:gd name="T31" fmla="*/ 26 h 228"/>
                <a:gd name="T32" fmla="*/ 264 w 288"/>
                <a:gd name="T33" fmla="*/ 12 h 228"/>
                <a:gd name="T34" fmla="*/ 24 w 288"/>
                <a:gd name="T35" fmla="*/ 12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8" h="228">
                  <a:moveTo>
                    <a:pt x="264" y="228"/>
                  </a:moveTo>
                  <a:cubicBezTo>
                    <a:pt x="24" y="228"/>
                    <a:pt x="24" y="228"/>
                    <a:pt x="24" y="228"/>
                  </a:cubicBezTo>
                  <a:cubicBezTo>
                    <a:pt x="11" y="228"/>
                    <a:pt x="0" y="217"/>
                    <a:pt x="0" y="203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2"/>
                    <a:pt x="11" y="0"/>
                    <a:pt x="24" y="0"/>
                  </a:cubicBezTo>
                  <a:cubicBezTo>
                    <a:pt x="264" y="0"/>
                    <a:pt x="264" y="0"/>
                    <a:pt x="264" y="0"/>
                  </a:cubicBezTo>
                  <a:cubicBezTo>
                    <a:pt x="277" y="0"/>
                    <a:pt x="288" y="12"/>
                    <a:pt x="288" y="26"/>
                  </a:cubicBezTo>
                  <a:cubicBezTo>
                    <a:pt x="288" y="203"/>
                    <a:pt x="288" y="203"/>
                    <a:pt x="288" y="203"/>
                  </a:cubicBezTo>
                  <a:cubicBezTo>
                    <a:pt x="288" y="217"/>
                    <a:pt x="277" y="228"/>
                    <a:pt x="264" y="228"/>
                  </a:cubicBezTo>
                  <a:close/>
                  <a:moveTo>
                    <a:pt x="24" y="12"/>
                  </a:moveTo>
                  <a:cubicBezTo>
                    <a:pt x="18" y="12"/>
                    <a:pt x="12" y="18"/>
                    <a:pt x="12" y="26"/>
                  </a:cubicBezTo>
                  <a:cubicBezTo>
                    <a:pt x="12" y="203"/>
                    <a:pt x="12" y="203"/>
                    <a:pt x="12" y="203"/>
                  </a:cubicBezTo>
                  <a:cubicBezTo>
                    <a:pt x="12" y="211"/>
                    <a:pt x="18" y="216"/>
                    <a:pt x="24" y="216"/>
                  </a:cubicBezTo>
                  <a:cubicBezTo>
                    <a:pt x="264" y="216"/>
                    <a:pt x="264" y="216"/>
                    <a:pt x="264" y="216"/>
                  </a:cubicBezTo>
                  <a:cubicBezTo>
                    <a:pt x="271" y="216"/>
                    <a:pt x="276" y="211"/>
                    <a:pt x="276" y="203"/>
                  </a:cubicBezTo>
                  <a:cubicBezTo>
                    <a:pt x="276" y="26"/>
                    <a:pt x="276" y="26"/>
                    <a:pt x="276" y="26"/>
                  </a:cubicBezTo>
                  <a:cubicBezTo>
                    <a:pt x="276" y="18"/>
                    <a:pt x="271" y="12"/>
                    <a:pt x="264" y="12"/>
                  </a:cubicBez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rowallia New" panose="020B0502040204020203" pitchFamily="34" charset="-34"/>
                <a:cs typeface="Browallia New" panose="020B0502040204020203" pitchFamily="34" charset="-34"/>
              </a:endParaRPr>
            </a:p>
          </p:txBody>
        </p:sp>
        <p:sp>
          <p:nvSpPr>
            <p:cNvPr id="37" name="Freeform 63">
              <a:extLst>
                <a:ext uri="{FF2B5EF4-FFF2-40B4-BE49-F238E27FC236}">
                  <a16:creationId xmlns:a16="http://schemas.microsoft.com/office/drawing/2014/main" id="{4BED9701-3E73-08B9-B66A-16DB67D13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8" y="3380"/>
              <a:ext cx="266" cy="17"/>
            </a:xfrm>
            <a:custGeom>
              <a:avLst/>
              <a:gdLst>
                <a:gd name="T0" fmla="*/ 174 w 180"/>
                <a:gd name="T1" fmla="*/ 12 h 12"/>
                <a:gd name="T2" fmla="*/ 6 w 180"/>
                <a:gd name="T3" fmla="*/ 12 h 12"/>
                <a:gd name="T4" fmla="*/ 0 w 180"/>
                <a:gd name="T5" fmla="*/ 6 h 12"/>
                <a:gd name="T6" fmla="*/ 6 w 180"/>
                <a:gd name="T7" fmla="*/ 0 h 12"/>
                <a:gd name="T8" fmla="*/ 174 w 180"/>
                <a:gd name="T9" fmla="*/ 0 h 12"/>
                <a:gd name="T10" fmla="*/ 180 w 180"/>
                <a:gd name="T11" fmla="*/ 6 h 12"/>
                <a:gd name="T12" fmla="*/ 174 w 18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2">
                  <a:moveTo>
                    <a:pt x="174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178" y="0"/>
                    <a:pt x="180" y="3"/>
                    <a:pt x="180" y="6"/>
                  </a:cubicBezTo>
                  <a:cubicBezTo>
                    <a:pt x="180" y="10"/>
                    <a:pt x="178" y="12"/>
                    <a:pt x="17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rowallia New" panose="020B0502040204020203" pitchFamily="34" charset="-34"/>
                <a:cs typeface="Browallia New" panose="020B0502040204020203" pitchFamily="34" charset="-34"/>
              </a:endParaRPr>
            </a:p>
          </p:txBody>
        </p:sp>
        <p:sp>
          <p:nvSpPr>
            <p:cNvPr id="38" name="Freeform 64">
              <a:extLst>
                <a:ext uri="{FF2B5EF4-FFF2-40B4-BE49-F238E27FC236}">
                  <a16:creationId xmlns:a16="http://schemas.microsoft.com/office/drawing/2014/main" id="{E89CBAD8-D9D2-DE40-3E48-CA75B2CC7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3" y="3344"/>
              <a:ext cx="18" cy="53"/>
            </a:xfrm>
            <a:custGeom>
              <a:avLst/>
              <a:gdLst>
                <a:gd name="T0" fmla="*/ 6 w 12"/>
                <a:gd name="T1" fmla="*/ 36 h 36"/>
                <a:gd name="T2" fmla="*/ 0 w 12"/>
                <a:gd name="T3" fmla="*/ 30 h 36"/>
                <a:gd name="T4" fmla="*/ 0 w 12"/>
                <a:gd name="T5" fmla="*/ 6 h 36"/>
                <a:gd name="T6" fmla="*/ 6 w 12"/>
                <a:gd name="T7" fmla="*/ 0 h 36"/>
                <a:gd name="T8" fmla="*/ 12 w 12"/>
                <a:gd name="T9" fmla="*/ 6 h 36"/>
                <a:gd name="T10" fmla="*/ 12 w 12"/>
                <a:gd name="T11" fmla="*/ 30 h 36"/>
                <a:gd name="T12" fmla="*/ 6 w 12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6">
                  <a:moveTo>
                    <a:pt x="6" y="36"/>
                  </a:moveTo>
                  <a:cubicBezTo>
                    <a:pt x="3" y="36"/>
                    <a:pt x="0" y="34"/>
                    <a:pt x="0" y="3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2" y="3"/>
                    <a:pt x="12" y="6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4"/>
                    <a:pt x="10" y="36"/>
                    <a:pt x="6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rowallia New" panose="020B0502040204020203" pitchFamily="34" charset="-34"/>
                <a:cs typeface="Browallia New" panose="020B0502040204020203" pitchFamily="34" charset="-34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0E81703E-A0E1-DECA-CC4E-F85974D78D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3" y="3300"/>
              <a:ext cx="36" cy="3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rowallia New" panose="020B0502040204020203" pitchFamily="34" charset="-34"/>
                <a:cs typeface="Browallia New" panose="020B0502040204020203" pitchFamily="34" charset="-34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8728242-DA7A-B001-FA29-6124B892F6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7" y="3273"/>
              <a:ext cx="408" cy="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rowallia New" panose="020B0502040204020203" pitchFamily="34" charset="-34"/>
                <a:cs typeface="Browallia New" panose="020B0502040204020203" pitchFamily="34" charset="-34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F1997EC-5CE3-E653-DDA3-8FFFC841D4C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848274" y="5167136"/>
            <a:ext cx="599861" cy="588590"/>
            <a:chOff x="528" y="3153"/>
            <a:chExt cx="426" cy="418"/>
          </a:xfrm>
          <a:solidFill>
            <a:schemeClr val="accent2"/>
          </a:solidFill>
        </p:grpSpPr>
        <p:sp>
          <p:nvSpPr>
            <p:cNvPr id="25" name="Freeform 208">
              <a:extLst>
                <a:ext uri="{FF2B5EF4-FFF2-40B4-BE49-F238E27FC236}">
                  <a16:creationId xmlns:a16="http://schemas.microsoft.com/office/drawing/2014/main" id="{B8C56557-23CD-7074-6848-27E7FDE151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" y="3224"/>
              <a:ext cx="248" cy="18"/>
            </a:xfrm>
            <a:custGeom>
              <a:avLst/>
              <a:gdLst>
                <a:gd name="T0" fmla="*/ 162 w 168"/>
                <a:gd name="T1" fmla="*/ 12 h 12"/>
                <a:gd name="T2" fmla="*/ 6 w 168"/>
                <a:gd name="T3" fmla="*/ 12 h 12"/>
                <a:gd name="T4" fmla="*/ 0 w 168"/>
                <a:gd name="T5" fmla="*/ 6 h 12"/>
                <a:gd name="T6" fmla="*/ 6 w 168"/>
                <a:gd name="T7" fmla="*/ 0 h 12"/>
                <a:gd name="T8" fmla="*/ 162 w 168"/>
                <a:gd name="T9" fmla="*/ 0 h 12"/>
                <a:gd name="T10" fmla="*/ 168 w 168"/>
                <a:gd name="T11" fmla="*/ 6 h 12"/>
                <a:gd name="T12" fmla="*/ 162 w 168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12">
                  <a:moveTo>
                    <a:pt x="162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6" y="0"/>
                    <a:pt x="168" y="2"/>
                    <a:pt x="168" y="6"/>
                  </a:cubicBezTo>
                  <a:cubicBezTo>
                    <a:pt x="168" y="9"/>
                    <a:pt x="166" y="12"/>
                    <a:pt x="16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rowallia New" panose="020B0502040204020203" pitchFamily="34" charset="-34"/>
                <a:cs typeface="Browallia New" panose="020B0502040204020203" pitchFamily="34" charset="-34"/>
              </a:endParaRPr>
            </a:p>
          </p:txBody>
        </p:sp>
        <p:sp>
          <p:nvSpPr>
            <p:cNvPr id="26" name="Freeform 209">
              <a:extLst>
                <a:ext uri="{FF2B5EF4-FFF2-40B4-BE49-F238E27FC236}">
                  <a16:creationId xmlns:a16="http://schemas.microsoft.com/office/drawing/2014/main" id="{8110BE47-33C8-EA32-807C-54CB3063F8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7" y="3155"/>
              <a:ext cx="250" cy="217"/>
            </a:xfrm>
            <a:custGeom>
              <a:avLst/>
              <a:gdLst>
                <a:gd name="T0" fmla="*/ 84 w 169"/>
                <a:gd name="T1" fmla="*/ 150 h 150"/>
                <a:gd name="T2" fmla="*/ 80 w 169"/>
                <a:gd name="T3" fmla="*/ 148 h 150"/>
                <a:gd name="T4" fmla="*/ 2 w 169"/>
                <a:gd name="T5" fmla="*/ 58 h 150"/>
                <a:gd name="T6" fmla="*/ 1 w 169"/>
                <a:gd name="T7" fmla="*/ 50 h 150"/>
                <a:gd name="T8" fmla="*/ 37 w 169"/>
                <a:gd name="T9" fmla="*/ 2 h 150"/>
                <a:gd name="T10" fmla="*/ 42 w 169"/>
                <a:gd name="T11" fmla="*/ 0 h 150"/>
                <a:gd name="T12" fmla="*/ 126 w 169"/>
                <a:gd name="T13" fmla="*/ 0 h 150"/>
                <a:gd name="T14" fmla="*/ 131 w 169"/>
                <a:gd name="T15" fmla="*/ 2 h 150"/>
                <a:gd name="T16" fmla="*/ 167 w 169"/>
                <a:gd name="T17" fmla="*/ 50 h 150"/>
                <a:gd name="T18" fmla="*/ 167 w 169"/>
                <a:gd name="T19" fmla="*/ 58 h 150"/>
                <a:gd name="T20" fmla="*/ 89 w 169"/>
                <a:gd name="T21" fmla="*/ 148 h 150"/>
                <a:gd name="T22" fmla="*/ 84 w 169"/>
                <a:gd name="T23" fmla="*/ 150 h 150"/>
                <a:gd name="T24" fmla="*/ 14 w 169"/>
                <a:gd name="T25" fmla="*/ 53 h 150"/>
                <a:gd name="T26" fmla="*/ 84 w 169"/>
                <a:gd name="T27" fmla="*/ 134 h 150"/>
                <a:gd name="T28" fmla="*/ 155 w 169"/>
                <a:gd name="T29" fmla="*/ 53 h 150"/>
                <a:gd name="T30" fmla="*/ 123 w 169"/>
                <a:gd name="T31" fmla="*/ 12 h 150"/>
                <a:gd name="T32" fmla="*/ 45 w 169"/>
                <a:gd name="T33" fmla="*/ 12 h 150"/>
                <a:gd name="T34" fmla="*/ 14 w 169"/>
                <a:gd name="T35" fmla="*/ 53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9" h="150">
                  <a:moveTo>
                    <a:pt x="84" y="150"/>
                  </a:moveTo>
                  <a:cubicBezTo>
                    <a:pt x="82" y="150"/>
                    <a:pt x="81" y="149"/>
                    <a:pt x="80" y="148"/>
                  </a:cubicBezTo>
                  <a:cubicBezTo>
                    <a:pt x="2" y="58"/>
                    <a:pt x="2" y="58"/>
                    <a:pt x="2" y="58"/>
                  </a:cubicBezTo>
                  <a:cubicBezTo>
                    <a:pt x="0" y="55"/>
                    <a:pt x="0" y="52"/>
                    <a:pt x="1" y="50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9" y="1"/>
                    <a:pt x="40" y="0"/>
                    <a:pt x="42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8" y="0"/>
                    <a:pt x="130" y="1"/>
                    <a:pt x="131" y="2"/>
                  </a:cubicBezTo>
                  <a:cubicBezTo>
                    <a:pt x="167" y="50"/>
                    <a:pt x="167" y="50"/>
                    <a:pt x="167" y="50"/>
                  </a:cubicBezTo>
                  <a:cubicBezTo>
                    <a:pt x="169" y="52"/>
                    <a:pt x="169" y="55"/>
                    <a:pt x="167" y="58"/>
                  </a:cubicBezTo>
                  <a:cubicBezTo>
                    <a:pt x="89" y="148"/>
                    <a:pt x="89" y="148"/>
                    <a:pt x="89" y="148"/>
                  </a:cubicBezTo>
                  <a:cubicBezTo>
                    <a:pt x="88" y="149"/>
                    <a:pt x="86" y="150"/>
                    <a:pt x="84" y="150"/>
                  </a:cubicBezTo>
                  <a:close/>
                  <a:moveTo>
                    <a:pt x="14" y="53"/>
                  </a:moveTo>
                  <a:cubicBezTo>
                    <a:pt x="84" y="134"/>
                    <a:pt x="84" y="134"/>
                    <a:pt x="84" y="134"/>
                  </a:cubicBezTo>
                  <a:cubicBezTo>
                    <a:pt x="155" y="53"/>
                    <a:pt x="155" y="53"/>
                    <a:pt x="155" y="53"/>
                  </a:cubicBezTo>
                  <a:cubicBezTo>
                    <a:pt x="123" y="12"/>
                    <a:pt x="123" y="12"/>
                    <a:pt x="123" y="12"/>
                  </a:cubicBezTo>
                  <a:cubicBezTo>
                    <a:pt x="45" y="12"/>
                    <a:pt x="45" y="12"/>
                    <a:pt x="45" y="12"/>
                  </a:cubicBezTo>
                  <a:lnTo>
                    <a:pt x="14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rowallia New" panose="020B0502040204020203" pitchFamily="34" charset="-34"/>
                <a:cs typeface="Browallia New" panose="020B0502040204020203" pitchFamily="34" charset="-34"/>
              </a:endParaRPr>
            </a:p>
          </p:txBody>
        </p:sp>
        <p:sp>
          <p:nvSpPr>
            <p:cNvPr id="27" name="Freeform 210">
              <a:extLst>
                <a:ext uri="{FF2B5EF4-FFF2-40B4-BE49-F238E27FC236}">
                  <a16:creationId xmlns:a16="http://schemas.microsoft.com/office/drawing/2014/main" id="{2BABF994-79B9-19F3-F263-80E2FBB8D0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7" y="3502"/>
              <a:ext cx="124" cy="69"/>
            </a:xfrm>
            <a:custGeom>
              <a:avLst/>
              <a:gdLst>
                <a:gd name="T0" fmla="*/ 78 w 84"/>
                <a:gd name="T1" fmla="*/ 48 h 48"/>
                <a:gd name="T2" fmla="*/ 6 w 84"/>
                <a:gd name="T3" fmla="*/ 48 h 48"/>
                <a:gd name="T4" fmla="*/ 0 w 84"/>
                <a:gd name="T5" fmla="*/ 42 h 48"/>
                <a:gd name="T6" fmla="*/ 0 w 84"/>
                <a:gd name="T7" fmla="*/ 6 h 48"/>
                <a:gd name="T8" fmla="*/ 6 w 84"/>
                <a:gd name="T9" fmla="*/ 0 h 48"/>
                <a:gd name="T10" fmla="*/ 78 w 84"/>
                <a:gd name="T11" fmla="*/ 0 h 48"/>
                <a:gd name="T12" fmla="*/ 84 w 84"/>
                <a:gd name="T13" fmla="*/ 6 h 48"/>
                <a:gd name="T14" fmla="*/ 84 w 84"/>
                <a:gd name="T15" fmla="*/ 42 h 48"/>
                <a:gd name="T16" fmla="*/ 78 w 84"/>
                <a:gd name="T17" fmla="*/ 48 h 48"/>
                <a:gd name="T18" fmla="*/ 12 w 84"/>
                <a:gd name="T19" fmla="*/ 36 h 48"/>
                <a:gd name="T20" fmla="*/ 72 w 84"/>
                <a:gd name="T21" fmla="*/ 36 h 48"/>
                <a:gd name="T22" fmla="*/ 72 w 84"/>
                <a:gd name="T23" fmla="*/ 12 h 48"/>
                <a:gd name="T24" fmla="*/ 12 w 84"/>
                <a:gd name="T25" fmla="*/ 12 h 48"/>
                <a:gd name="T26" fmla="*/ 12 w 84"/>
                <a:gd name="T27" fmla="*/ 3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" h="48">
                  <a:moveTo>
                    <a:pt x="78" y="48"/>
                  </a:moveTo>
                  <a:cubicBezTo>
                    <a:pt x="6" y="48"/>
                    <a:pt x="6" y="48"/>
                    <a:pt x="6" y="48"/>
                  </a:cubicBezTo>
                  <a:cubicBezTo>
                    <a:pt x="3" y="48"/>
                    <a:pt x="0" y="45"/>
                    <a:pt x="0" y="4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2" y="0"/>
                    <a:pt x="84" y="2"/>
                    <a:pt x="84" y="6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4" y="45"/>
                    <a:pt x="82" y="48"/>
                    <a:pt x="78" y="48"/>
                  </a:cubicBezTo>
                  <a:close/>
                  <a:moveTo>
                    <a:pt x="12" y="36"/>
                  </a:moveTo>
                  <a:cubicBezTo>
                    <a:pt x="72" y="36"/>
                    <a:pt x="72" y="36"/>
                    <a:pt x="72" y="36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rowallia New" panose="020B0502040204020203" pitchFamily="34" charset="-34"/>
                <a:cs typeface="Browallia New" panose="020B0502040204020203" pitchFamily="34" charset="-34"/>
              </a:endParaRPr>
            </a:p>
          </p:txBody>
        </p:sp>
        <p:sp>
          <p:nvSpPr>
            <p:cNvPr id="28" name="Freeform 211">
              <a:extLst>
                <a:ext uri="{FF2B5EF4-FFF2-40B4-BE49-F238E27FC236}">
                  <a16:creationId xmlns:a16="http://schemas.microsoft.com/office/drawing/2014/main" id="{1AA154BA-E328-0B7D-A4A1-41F0B60FE5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" y="3262"/>
              <a:ext cx="160" cy="257"/>
            </a:xfrm>
            <a:custGeom>
              <a:avLst/>
              <a:gdLst>
                <a:gd name="T0" fmla="*/ 54 w 108"/>
                <a:gd name="T1" fmla="*/ 178 h 178"/>
                <a:gd name="T2" fmla="*/ 48 w 108"/>
                <a:gd name="T3" fmla="*/ 172 h 178"/>
                <a:gd name="T4" fmla="*/ 48 w 108"/>
                <a:gd name="T5" fmla="*/ 153 h 178"/>
                <a:gd name="T6" fmla="*/ 50 w 108"/>
                <a:gd name="T7" fmla="*/ 149 h 178"/>
                <a:gd name="T8" fmla="*/ 96 w 108"/>
                <a:gd name="T9" fmla="*/ 103 h 178"/>
                <a:gd name="T10" fmla="*/ 96 w 108"/>
                <a:gd name="T11" fmla="*/ 15 h 178"/>
                <a:gd name="T12" fmla="*/ 93 w 108"/>
                <a:gd name="T13" fmla="*/ 16 h 178"/>
                <a:gd name="T14" fmla="*/ 78 w 108"/>
                <a:gd name="T15" fmla="*/ 82 h 178"/>
                <a:gd name="T16" fmla="*/ 76 w 108"/>
                <a:gd name="T17" fmla="*/ 86 h 178"/>
                <a:gd name="T18" fmla="*/ 41 w 108"/>
                <a:gd name="T19" fmla="*/ 122 h 178"/>
                <a:gd name="T20" fmla="*/ 34 w 108"/>
                <a:gd name="T21" fmla="*/ 123 h 178"/>
                <a:gd name="T22" fmla="*/ 31 w 108"/>
                <a:gd name="T23" fmla="*/ 116 h 178"/>
                <a:gd name="T24" fmla="*/ 39 w 108"/>
                <a:gd name="T25" fmla="*/ 80 h 178"/>
                <a:gd name="T26" fmla="*/ 37 w 108"/>
                <a:gd name="T27" fmla="*/ 69 h 178"/>
                <a:gd name="T28" fmla="*/ 30 w 108"/>
                <a:gd name="T29" fmla="*/ 73 h 178"/>
                <a:gd name="T30" fmla="*/ 12 w 108"/>
                <a:gd name="T31" fmla="*/ 118 h 178"/>
                <a:gd name="T32" fmla="*/ 12 w 108"/>
                <a:gd name="T33" fmla="*/ 172 h 178"/>
                <a:gd name="T34" fmla="*/ 6 w 108"/>
                <a:gd name="T35" fmla="*/ 178 h 178"/>
                <a:gd name="T36" fmla="*/ 0 w 108"/>
                <a:gd name="T37" fmla="*/ 172 h 178"/>
                <a:gd name="T38" fmla="*/ 0 w 108"/>
                <a:gd name="T39" fmla="*/ 118 h 178"/>
                <a:gd name="T40" fmla="*/ 0 w 108"/>
                <a:gd name="T41" fmla="*/ 116 h 178"/>
                <a:gd name="T42" fmla="*/ 20 w 108"/>
                <a:gd name="T43" fmla="*/ 67 h 178"/>
                <a:gd name="T44" fmla="*/ 41 w 108"/>
                <a:gd name="T45" fmla="*/ 58 h 178"/>
                <a:gd name="T46" fmla="*/ 51 w 108"/>
                <a:gd name="T47" fmla="*/ 83 h 178"/>
                <a:gd name="T48" fmla="*/ 47 w 108"/>
                <a:gd name="T49" fmla="*/ 98 h 178"/>
                <a:gd name="T50" fmla="*/ 66 w 108"/>
                <a:gd name="T51" fmla="*/ 79 h 178"/>
                <a:gd name="T52" fmla="*/ 87 w 108"/>
                <a:gd name="T53" fmla="*/ 6 h 178"/>
                <a:gd name="T54" fmla="*/ 104 w 108"/>
                <a:gd name="T55" fmla="*/ 3 h 178"/>
                <a:gd name="T56" fmla="*/ 108 w 108"/>
                <a:gd name="T57" fmla="*/ 9 h 178"/>
                <a:gd name="T58" fmla="*/ 108 w 108"/>
                <a:gd name="T59" fmla="*/ 106 h 178"/>
                <a:gd name="T60" fmla="*/ 106 w 108"/>
                <a:gd name="T61" fmla="*/ 110 h 178"/>
                <a:gd name="T62" fmla="*/ 60 w 108"/>
                <a:gd name="T63" fmla="*/ 156 h 178"/>
                <a:gd name="T64" fmla="*/ 60 w 108"/>
                <a:gd name="T65" fmla="*/ 172 h 178"/>
                <a:gd name="T66" fmla="*/ 54 w 108"/>
                <a:gd name="T67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8" h="178">
                  <a:moveTo>
                    <a:pt x="54" y="178"/>
                  </a:moveTo>
                  <a:cubicBezTo>
                    <a:pt x="51" y="178"/>
                    <a:pt x="48" y="175"/>
                    <a:pt x="48" y="172"/>
                  </a:cubicBezTo>
                  <a:cubicBezTo>
                    <a:pt x="48" y="153"/>
                    <a:pt x="48" y="153"/>
                    <a:pt x="48" y="153"/>
                  </a:cubicBezTo>
                  <a:cubicBezTo>
                    <a:pt x="48" y="152"/>
                    <a:pt x="49" y="150"/>
                    <a:pt x="50" y="149"/>
                  </a:cubicBezTo>
                  <a:cubicBezTo>
                    <a:pt x="50" y="149"/>
                    <a:pt x="84" y="115"/>
                    <a:pt x="96" y="103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5" y="15"/>
                    <a:pt x="94" y="16"/>
                    <a:pt x="93" y="16"/>
                  </a:cubicBezTo>
                  <a:cubicBezTo>
                    <a:pt x="88" y="21"/>
                    <a:pt x="78" y="35"/>
                    <a:pt x="78" y="82"/>
                  </a:cubicBezTo>
                  <a:cubicBezTo>
                    <a:pt x="78" y="83"/>
                    <a:pt x="78" y="85"/>
                    <a:pt x="76" y="86"/>
                  </a:cubicBezTo>
                  <a:cubicBezTo>
                    <a:pt x="41" y="122"/>
                    <a:pt x="41" y="122"/>
                    <a:pt x="41" y="122"/>
                  </a:cubicBezTo>
                  <a:cubicBezTo>
                    <a:pt x="39" y="123"/>
                    <a:pt x="36" y="124"/>
                    <a:pt x="34" y="123"/>
                  </a:cubicBezTo>
                  <a:cubicBezTo>
                    <a:pt x="31" y="121"/>
                    <a:pt x="30" y="119"/>
                    <a:pt x="31" y="116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40" y="74"/>
                    <a:pt x="39" y="70"/>
                    <a:pt x="37" y="69"/>
                  </a:cubicBezTo>
                  <a:cubicBezTo>
                    <a:pt x="34" y="69"/>
                    <a:pt x="32" y="70"/>
                    <a:pt x="30" y="73"/>
                  </a:cubicBezTo>
                  <a:cubicBezTo>
                    <a:pt x="24" y="83"/>
                    <a:pt x="15" y="108"/>
                    <a:pt x="12" y="118"/>
                  </a:cubicBezTo>
                  <a:cubicBezTo>
                    <a:pt x="12" y="172"/>
                    <a:pt x="12" y="172"/>
                    <a:pt x="12" y="172"/>
                  </a:cubicBezTo>
                  <a:cubicBezTo>
                    <a:pt x="12" y="175"/>
                    <a:pt x="10" y="178"/>
                    <a:pt x="6" y="178"/>
                  </a:cubicBezTo>
                  <a:cubicBezTo>
                    <a:pt x="3" y="178"/>
                    <a:pt x="0" y="175"/>
                    <a:pt x="0" y="172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7"/>
                    <a:pt x="0" y="116"/>
                    <a:pt x="0" y="116"/>
                  </a:cubicBezTo>
                  <a:cubicBezTo>
                    <a:pt x="1" y="114"/>
                    <a:pt x="11" y="80"/>
                    <a:pt x="20" y="67"/>
                  </a:cubicBezTo>
                  <a:cubicBezTo>
                    <a:pt x="26" y="57"/>
                    <a:pt x="35" y="56"/>
                    <a:pt x="41" y="58"/>
                  </a:cubicBezTo>
                  <a:cubicBezTo>
                    <a:pt x="48" y="61"/>
                    <a:pt x="54" y="70"/>
                    <a:pt x="51" y="83"/>
                  </a:cubicBezTo>
                  <a:cubicBezTo>
                    <a:pt x="47" y="98"/>
                    <a:pt x="47" y="98"/>
                    <a:pt x="47" y="98"/>
                  </a:cubicBezTo>
                  <a:cubicBezTo>
                    <a:pt x="66" y="79"/>
                    <a:pt x="66" y="79"/>
                    <a:pt x="66" y="79"/>
                  </a:cubicBezTo>
                  <a:cubicBezTo>
                    <a:pt x="67" y="40"/>
                    <a:pt x="73" y="16"/>
                    <a:pt x="87" y="6"/>
                  </a:cubicBezTo>
                  <a:cubicBezTo>
                    <a:pt x="95" y="0"/>
                    <a:pt x="103" y="3"/>
                    <a:pt x="104" y="3"/>
                  </a:cubicBezTo>
                  <a:cubicBezTo>
                    <a:pt x="107" y="4"/>
                    <a:pt x="108" y="6"/>
                    <a:pt x="108" y="9"/>
                  </a:cubicBezTo>
                  <a:cubicBezTo>
                    <a:pt x="108" y="106"/>
                    <a:pt x="108" y="106"/>
                    <a:pt x="108" y="106"/>
                  </a:cubicBezTo>
                  <a:cubicBezTo>
                    <a:pt x="108" y="107"/>
                    <a:pt x="108" y="109"/>
                    <a:pt x="106" y="110"/>
                  </a:cubicBezTo>
                  <a:cubicBezTo>
                    <a:pt x="98" y="118"/>
                    <a:pt x="68" y="148"/>
                    <a:pt x="60" y="156"/>
                  </a:cubicBezTo>
                  <a:cubicBezTo>
                    <a:pt x="60" y="172"/>
                    <a:pt x="60" y="172"/>
                    <a:pt x="60" y="172"/>
                  </a:cubicBezTo>
                  <a:cubicBezTo>
                    <a:pt x="60" y="175"/>
                    <a:pt x="58" y="178"/>
                    <a:pt x="54" y="1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rowallia New" panose="020B0502040204020203" pitchFamily="34" charset="-34"/>
                <a:cs typeface="Browallia New" panose="020B0502040204020203" pitchFamily="34" charset="-34"/>
              </a:endParaRPr>
            </a:p>
          </p:txBody>
        </p:sp>
        <p:sp>
          <p:nvSpPr>
            <p:cNvPr id="29" name="Freeform 212">
              <a:extLst>
                <a:ext uri="{FF2B5EF4-FFF2-40B4-BE49-F238E27FC236}">
                  <a16:creationId xmlns:a16="http://schemas.microsoft.com/office/drawing/2014/main" id="{8F2E474F-8721-ECFF-2195-A7CD5C17CD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1" y="3502"/>
              <a:ext cx="124" cy="69"/>
            </a:xfrm>
            <a:custGeom>
              <a:avLst/>
              <a:gdLst>
                <a:gd name="T0" fmla="*/ 78 w 84"/>
                <a:gd name="T1" fmla="*/ 48 h 48"/>
                <a:gd name="T2" fmla="*/ 6 w 84"/>
                <a:gd name="T3" fmla="*/ 48 h 48"/>
                <a:gd name="T4" fmla="*/ 0 w 84"/>
                <a:gd name="T5" fmla="*/ 42 h 48"/>
                <a:gd name="T6" fmla="*/ 0 w 84"/>
                <a:gd name="T7" fmla="*/ 6 h 48"/>
                <a:gd name="T8" fmla="*/ 6 w 84"/>
                <a:gd name="T9" fmla="*/ 0 h 48"/>
                <a:gd name="T10" fmla="*/ 78 w 84"/>
                <a:gd name="T11" fmla="*/ 0 h 48"/>
                <a:gd name="T12" fmla="*/ 84 w 84"/>
                <a:gd name="T13" fmla="*/ 6 h 48"/>
                <a:gd name="T14" fmla="*/ 84 w 84"/>
                <a:gd name="T15" fmla="*/ 42 h 48"/>
                <a:gd name="T16" fmla="*/ 78 w 84"/>
                <a:gd name="T17" fmla="*/ 48 h 48"/>
                <a:gd name="T18" fmla="*/ 12 w 84"/>
                <a:gd name="T19" fmla="*/ 36 h 48"/>
                <a:gd name="T20" fmla="*/ 72 w 84"/>
                <a:gd name="T21" fmla="*/ 36 h 48"/>
                <a:gd name="T22" fmla="*/ 72 w 84"/>
                <a:gd name="T23" fmla="*/ 12 h 48"/>
                <a:gd name="T24" fmla="*/ 12 w 84"/>
                <a:gd name="T25" fmla="*/ 12 h 48"/>
                <a:gd name="T26" fmla="*/ 12 w 84"/>
                <a:gd name="T27" fmla="*/ 3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" h="48">
                  <a:moveTo>
                    <a:pt x="78" y="48"/>
                  </a:moveTo>
                  <a:cubicBezTo>
                    <a:pt x="6" y="48"/>
                    <a:pt x="6" y="48"/>
                    <a:pt x="6" y="48"/>
                  </a:cubicBezTo>
                  <a:cubicBezTo>
                    <a:pt x="3" y="48"/>
                    <a:pt x="0" y="45"/>
                    <a:pt x="0" y="4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2" y="0"/>
                    <a:pt x="84" y="2"/>
                    <a:pt x="84" y="6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4" y="45"/>
                    <a:pt x="82" y="48"/>
                    <a:pt x="78" y="48"/>
                  </a:cubicBezTo>
                  <a:close/>
                  <a:moveTo>
                    <a:pt x="12" y="36"/>
                  </a:moveTo>
                  <a:cubicBezTo>
                    <a:pt x="72" y="36"/>
                    <a:pt x="72" y="36"/>
                    <a:pt x="72" y="36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rowallia New" panose="020B0502040204020203" pitchFamily="34" charset="-34"/>
                <a:cs typeface="Browallia New" panose="020B0502040204020203" pitchFamily="34" charset="-34"/>
              </a:endParaRPr>
            </a:p>
          </p:txBody>
        </p:sp>
        <p:sp>
          <p:nvSpPr>
            <p:cNvPr id="30" name="Freeform 213">
              <a:extLst>
                <a:ext uri="{FF2B5EF4-FFF2-40B4-BE49-F238E27FC236}">
                  <a16:creationId xmlns:a16="http://schemas.microsoft.com/office/drawing/2014/main" id="{8DB2F192-03A0-4EE7-DD5E-D103539E57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" y="3262"/>
              <a:ext cx="160" cy="257"/>
            </a:xfrm>
            <a:custGeom>
              <a:avLst/>
              <a:gdLst>
                <a:gd name="T0" fmla="*/ 102 w 108"/>
                <a:gd name="T1" fmla="*/ 178 h 178"/>
                <a:gd name="T2" fmla="*/ 96 w 108"/>
                <a:gd name="T3" fmla="*/ 172 h 178"/>
                <a:gd name="T4" fmla="*/ 96 w 108"/>
                <a:gd name="T5" fmla="*/ 118 h 178"/>
                <a:gd name="T6" fmla="*/ 79 w 108"/>
                <a:gd name="T7" fmla="*/ 73 h 178"/>
                <a:gd name="T8" fmla="*/ 72 w 108"/>
                <a:gd name="T9" fmla="*/ 69 h 178"/>
                <a:gd name="T10" fmla="*/ 69 w 108"/>
                <a:gd name="T11" fmla="*/ 80 h 178"/>
                <a:gd name="T12" fmla="*/ 78 w 108"/>
                <a:gd name="T13" fmla="*/ 116 h 178"/>
                <a:gd name="T14" fmla="*/ 75 w 108"/>
                <a:gd name="T15" fmla="*/ 123 h 178"/>
                <a:gd name="T16" fmla="*/ 68 w 108"/>
                <a:gd name="T17" fmla="*/ 122 h 178"/>
                <a:gd name="T18" fmla="*/ 32 w 108"/>
                <a:gd name="T19" fmla="*/ 86 h 178"/>
                <a:gd name="T20" fmla="*/ 30 w 108"/>
                <a:gd name="T21" fmla="*/ 82 h 178"/>
                <a:gd name="T22" fmla="*/ 15 w 108"/>
                <a:gd name="T23" fmla="*/ 16 h 178"/>
                <a:gd name="T24" fmla="*/ 12 w 108"/>
                <a:gd name="T25" fmla="*/ 15 h 178"/>
                <a:gd name="T26" fmla="*/ 12 w 108"/>
                <a:gd name="T27" fmla="*/ 103 h 178"/>
                <a:gd name="T28" fmla="*/ 59 w 108"/>
                <a:gd name="T29" fmla="*/ 149 h 178"/>
                <a:gd name="T30" fmla="*/ 60 w 108"/>
                <a:gd name="T31" fmla="*/ 153 h 178"/>
                <a:gd name="T32" fmla="*/ 60 w 108"/>
                <a:gd name="T33" fmla="*/ 172 h 178"/>
                <a:gd name="T34" fmla="*/ 54 w 108"/>
                <a:gd name="T35" fmla="*/ 178 h 178"/>
                <a:gd name="T36" fmla="*/ 48 w 108"/>
                <a:gd name="T37" fmla="*/ 172 h 178"/>
                <a:gd name="T38" fmla="*/ 48 w 108"/>
                <a:gd name="T39" fmla="*/ 156 h 178"/>
                <a:gd name="T40" fmla="*/ 2 w 108"/>
                <a:gd name="T41" fmla="*/ 110 h 178"/>
                <a:gd name="T42" fmla="*/ 0 w 108"/>
                <a:gd name="T43" fmla="*/ 106 h 178"/>
                <a:gd name="T44" fmla="*/ 0 w 108"/>
                <a:gd name="T45" fmla="*/ 9 h 178"/>
                <a:gd name="T46" fmla="*/ 4 w 108"/>
                <a:gd name="T47" fmla="*/ 3 h 178"/>
                <a:gd name="T48" fmla="*/ 22 w 108"/>
                <a:gd name="T49" fmla="*/ 6 h 178"/>
                <a:gd name="T50" fmla="*/ 42 w 108"/>
                <a:gd name="T51" fmla="*/ 79 h 178"/>
                <a:gd name="T52" fmla="*/ 61 w 108"/>
                <a:gd name="T53" fmla="*/ 98 h 178"/>
                <a:gd name="T54" fmla="*/ 58 w 108"/>
                <a:gd name="T55" fmla="*/ 83 h 178"/>
                <a:gd name="T56" fmla="*/ 67 w 108"/>
                <a:gd name="T57" fmla="*/ 58 h 178"/>
                <a:gd name="T58" fmla="*/ 89 w 108"/>
                <a:gd name="T59" fmla="*/ 67 h 178"/>
                <a:gd name="T60" fmla="*/ 108 w 108"/>
                <a:gd name="T61" fmla="*/ 116 h 178"/>
                <a:gd name="T62" fmla="*/ 108 w 108"/>
                <a:gd name="T63" fmla="*/ 118 h 178"/>
                <a:gd name="T64" fmla="*/ 108 w 108"/>
                <a:gd name="T65" fmla="*/ 172 h 178"/>
                <a:gd name="T66" fmla="*/ 102 w 108"/>
                <a:gd name="T67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8" h="178">
                  <a:moveTo>
                    <a:pt x="102" y="178"/>
                  </a:moveTo>
                  <a:cubicBezTo>
                    <a:pt x="99" y="178"/>
                    <a:pt x="96" y="175"/>
                    <a:pt x="96" y="172"/>
                  </a:cubicBezTo>
                  <a:cubicBezTo>
                    <a:pt x="96" y="118"/>
                    <a:pt x="96" y="118"/>
                    <a:pt x="96" y="118"/>
                  </a:cubicBezTo>
                  <a:cubicBezTo>
                    <a:pt x="93" y="108"/>
                    <a:pt x="85" y="82"/>
                    <a:pt x="79" y="73"/>
                  </a:cubicBezTo>
                  <a:cubicBezTo>
                    <a:pt x="77" y="70"/>
                    <a:pt x="74" y="69"/>
                    <a:pt x="72" y="69"/>
                  </a:cubicBezTo>
                  <a:cubicBezTo>
                    <a:pt x="70" y="70"/>
                    <a:pt x="68" y="74"/>
                    <a:pt x="69" y="80"/>
                  </a:cubicBezTo>
                  <a:cubicBezTo>
                    <a:pt x="78" y="116"/>
                    <a:pt x="78" y="116"/>
                    <a:pt x="78" y="116"/>
                  </a:cubicBezTo>
                  <a:cubicBezTo>
                    <a:pt x="78" y="119"/>
                    <a:pt x="77" y="121"/>
                    <a:pt x="75" y="123"/>
                  </a:cubicBezTo>
                  <a:cubicBezTo>
                    <a:pt x="72" y="124"/>
                    <a:pt x="70" y="123"/>
                    <a:pt x="68" y="122"/>
                  </a:cubicBezTo>
                  <a:cubicBezTo>
                    <a:pt x="32" y="86"/>
                    <a:pt x="32" y="86"/>
                    <a:pt x="32" y="86"/>
                  </a:cubicBezTo>
                  <a:cubicBezTo>
                    <a:pt x="31" y="85"/>
                    <a:pt x="30" y="83"/>
                    <a:pt x="30" y="82"/>
                  </a:cubicBezTo>
                  <a:cubicBezTo>
                    <a:pt x="30" y="35"/>
                    <a:pt x="21" y="21"/>
                    <a:pt x="15" y="16"/>
                  </a:cubicBezTo>
                  <a:cubicBezTo>
                    <a:pt x="14" y="16"/>
                    <a:pt x="13" y="15"/>
                    <a:pt x="12" y="15"/>
                  </a:cubicBezTo>
                  <a:cubicBezTo>
                    <a:pt x="12" y="103"/>
                    <a:pt x="12" y="103"/>
                    <a:pt x="12" y="103"/>
                  </a:cubicBezTo>
                  <a:cubicBezTo>
                    <a:pt x="26" y="115"/>
                    <a:pt x="57" y="148"/>
                    <a:pt x="59" y="149"/>
                  </a:cubicBezTo>
                  <a:cubicBezTo>
                    <a:pt x="60" y="150"/>
                    <a:pt x="60" y="152"/>
                    <a:pt x="60" y="153"/>
                  </a:cubicBezTo>
                  <a:cubicBezTo>
                    <a:pt x="60" y="172"/>
                    <a:pt x="60" y="172"/>
                    <a:pt x="60" y="172"/>
                  </a:cubicBezTo>
                  <a:cubicBezTo>
                    <a:pt x="60" y="175"/>
                    <a:pt x="58" y="178"/>
                    <a:pt x="54" y="178"/>
                  </a:cubicBezTo>
                  <a:cubicBezTo>
                    <a:pt x="51" y="178"/>
                    <a:pt x="48" y="175"/>
                    <a:pt x="48" y="172"/>
                  </a:cubicBezTo>
                  <a:cubicBezTo>
                    <a:pt x="48" y="156"/>
                    <a:pt x="48" y="156"/>
                    <a:pt x="48" y="156"/>
                  </a:cubicBezTo>
                  <a:cubicBezTo>
                    <a:pt x="41" y="148"/>
                    <a:pt x="13" y="119"/>
                    <a:pt x="2" y="110"/>
                  </a:cubicBezTo>
                  <a:cubicBezTo>
                    <a:pt x="1" y="109"/>
                    <a:pt x="0" y="107"/>
                    <a:pt x="0" y="106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2" y="4"/>
                    <a:pt x="4" y="3"/>
                  </a:cubicBezTo>
                  <a:cubicBezTo>
                    <a:pt x="5" y="3"/>
                    <a:pt x="13" y="0"/>
                    <a:pt x="22" y="6"/>
                  </a:cubicBezTo>
                  <a:cubicBezTo>
                    <a:pt x="35" y="16"/>
                    <a:pt x="42" y="40"/>
                    <a:pt x="42" y="79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58" y="83"/>
                    <a:pt x="58" y="83"/>
                    <a:pt x="58" y="83"/>
                  </a:cubicBezTo>
                  <a:cubicBezTo>
                    <a:pt x="55" y="70"/>
                    <a:pt x="60" y="61"/>
                    <a:pt x="67" y="58"/>
                  </a:cubicBezTo>
                  <a:cubicBezTo>
                    <a:pt x="74" y="56"/>
                    <a:pt x="83" y="57"/>
                    <a:pt x="89" y="67"/>
                  </a:cubicBezTo>
                  <a:cubicBezTo>
                    <a:pt x="97" y="80"/>
                    <a:pt x="108" y="114"/>
                    <a:pt x="108" y="116"/>
                  </a:cubicBezTo>
                  <a:cubicBezTo>
                    <a:pt x="108" y="116"/>
                    <a:pt x="108" y="117"/>
                    <a:pt x="108" y="118"/>
                  </a:cubicBezTo>
                  <a:cubicBezTo>
                    <a:pt x="108" y="172"/>
                    <a:pt x="108" y="172"/>
                    <a:pt x="108" y="172"/>
                  </a:cubicBezTo>
                  <a:cubicBezTo>
                    <a:pt x="108" y="175"/>
                    <a:pt x="106" y="178"/>
                    <a:pt x="102" y="1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rowallia New" panose="020B0502040204020203" pitchFamily="34" charset="-34"/>
                <a:cs typeface="Browallia New" panose="020B0502040204020203" pitchFamily="34" charset="-34"/>
              </a:endParaRPr>
            </a:p>
          </p:txBody>
        </p:sp>
        <p:sp>
          <p:nvSpPr>
            <p:cNvPr id="31" name="Freeform 214">
              <a:extLst>
                <a:ext uri="{FF2B5EF4-FFF2-40B4-BE49-F238E27FC236}">
                  <a16:creationId xmlns:a16="http://schemas.microsoft.com/office/drawing/2014/main" id="{5DBD6A62-BB4F-C2AE-A161-C3A9E0CBDA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" y="3153"/>
              <a:ext cx="81" cy="219"/>
            </a:xfrm>
            <a:custGeom>
              <a:avLst/>
              <a:gdLst>
                <a:gd name="T0" fmla="*/ 48 w 55"/>
                <a:gd name="T1" fmla="*/ 151 h 151"/>
                <a:gd name="T2" fmla="*/ 43 w 55"/>
                <a:gd name="T3" fmla="*/ 147 h 151"/>
                <a:gd name="T4" fmla="*/ 12 w 55"/>
                <a:gd name="T5" fmla="*/ 57 h 151"/>
                <a:gd name="T6" fmla="*/ 12 w 55"/>
                <a:gd name="T7" fmla="*/ 56 h 151"/>
                <a:gd name="T8" fmla="*/ 0 w 55"/>
                <a:gd name="T9" fmla="*/ 8 h 151"/>
                <a:gd name="T10" fmla="*/ 5 w 55"/>
                <a:gd name="T11" fmla="*/ 1 h 151"/>
                <a:gd name="T12" fmla="*/ 12 w 55"/>
                <a:gd name="T13" fmla="*/ 5 h 151"/>
                <a:gd name="T14" fmla="*/ 24 w 55"/>
                <a:gd name="T15" fmla="*/ 53 h 151"/>
                <a:gd name="T16" fmla="*/ 54 w 55"/>
                <a:gd name="T17" fmla="*/ 143 h 151"/>
                <a:gd name="T18" fmla="*/ 50 w 55"/>
                <a:gd name="T19" fmla="*/ 150 h 151"/>
                <a:gd name="T20" fmla="*/ 48 w 55"/>
                <a:gd name="T21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151">
                  <a:moveTo>
                    <a:pt x="48" y="151"/>
                  </a:moveTo>
                  <a:cubicBezTo>
                    <a:pt x="46" y="151"/>
                    <a:pt x="43" y="149"/>
                    <a:pt x="43" y="147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2" y="2"/>
                    <a:pt x="5" y="1"/>
                  </a:cubicBezTo>
                  <a:cubicBezTo>
                    <a:pt x="8" y="0"/>
                    <a:pt x="11" y="2"/>
                    <a:pt x="12" y="5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54" y="143"/>
                    <a:pt x="54" y="143"/>
                    <a:pt x="54" y="143"/>
                  </a:cubicBezTo>
                  <a:cubicBezTo>
                    <a:pt x="55" y="146"/>
                    <a:pt x="53" y="149"/>
                    <a:pt x="50" y="150"/>
                  </a:cubicBezTo>
                  <a:cubicBezTo>
                    <a:pt x="50" y="151"/>
                    <a:pt x="49" y="151"/>
                    <a:pt x="48" y="1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rowallia New" panose="020B0502040204020203" pitchFamily="34" charset="-34"/>
                <a:cs typeface="Browallia New" panose="020B0502040204020203" pitchFamily="34" charset="-34"/>
              </a:endParaRPr>
            </a:p>
          </p:txBody>
        </p:sp>
        <p:sp>
          <p:nvSpPr>
            <p:cNvPr id="32" name="Freeform 215">
              <a:extLst>
                <a:ext uri="{FF2B5EF4-FFF2-40B4-BE49-F238E27FC236}">
                  <a16:creationId xmlns:a16="http://schemas.microsoft.com/office/drawing/2014/main" id="{851C207E-4953-4E73-087B-FEB29C7091D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" y="3153"/>
              <a:ext cx="82" cy="219"/>
            </a:xfrm>
            <a:custGeom>
              <a:avLst/>
              <a:gdLst>
                <a:gd name="T0" fmla="*/ 7 w 55"/>
                <a:gd name="T1" fmla="*/ 151 h 151"/>
                <a:gd name="T2" fmla="*/ 5 w 55"/>
                <a:gd name="T3" fmla="*/ 150 h 151"/>
                <a:gd name="T4" fmla="*/ 1 w 55"/>
                <a:gd name="T5" fmla="*/ 143 h 151"/>
                <a:gd name="T6" fmla="*/ 30 w 55"/>
                <a:gd name="T7" fmla="*/ 53 h 151"/>
                <a:gd name="T8" fmla="*/ 42 w 55"/>
                <a:gd name="T9" fmla="*/ 5 h 151"/>
                <a:gd name="T10" fmla="*/ 50 w 55"/>
                <a:gd name="T11" fmla="*/ 1 h 151"/>
                <a:gd name="T12" fmla="*/ 54 w 55"/>
                <a:gd name="T13" fmla="*/ 8 h 151"/>
                <a:gd name="T14" fmla="*/ 42 w 55"/>
                <a:gd name="T15" fmla="*/ 56 h 151"/>
                <a:gd name="T16" fmla="*/ 42 w 55"/>
                <a:gd name="T17" fmla="*/ 57 h 151"/>
                <a:gd name="T18" fmla="*/ 12 w 55"/>
                <a:gd name="T19" fmla="*/ 147 h 151"/>
                <a:gd name="T20" fmla="*/ 7 w 55"/>
                <a:gd name="T21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151">
                  <a:moveTo>
                    <a:pt x="7" y="151"/>
                  </a:moveTo>
                  <a:cubicBezTo>
                    <a:pt x="6" y="151"/>
                    <a:pt x="5" y="151"/>
                    <a:pt x="5" y="150"/>
                  </a:cubicBezTo>
                  <a:cubicBezTo>
                    <a:pt x="2" y="149"/>
                    <a:pt x="0" y="146"/>
                    <a:pt x="1" y="143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3" y="2"/>
                    <a:pt x="46" y="0"/>
                    <a:pt x="50" y="1"/>
                  </a:cubicBezTo>
                  <a:cubicBezTo>
                    <a:pt x="53" y="2"/>
                    <a:pt x="55" y="5"/>
                    <a:pt x="54" y="8"/>
                  </a:cubicBezTo>
                  <a:cubicBezTo>
                    <a:pt x="42" y="56"/>
                    <a:pt x="42" y="56"/>
                    <a:pt x="42" y="56"/>
                  </a:cubicBezTo>
                  <a:cubicBezTo>
                    <a:pt x="42" y="56"/>
                    <a:pt x="42" y="56"/>
                    <a:pt x="42" y="57"/>
                  </a:cubicBezTo>
                  <a:cubicBezTo>
                    <a:pt x="12" y="147"/>
                    <a:pt x="12" y="147"/>
                    <a:pt x="12" y="147"/>
                  </a:cubicBezTo>
                  <a:cubicBezTo>
                    <a:pt x="12" y="149"/>
                    <a:pt x="9" y="151"/>
                    <a:pt x="7" y="1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rowallia New" panose="020B0502040204020203" pitchFamily="34" charset="-34"/>
                <a:cs typeface="Browallia New" panose="020B05020402040202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5627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A1B7C-A97C-DEFE-81B2-BB84CDAA6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14" y="533431"/>
            <a:ext cx="11617788" cy="356467"/>
          </a:xfrm>
        </p:spPr>
        <p:txBody>
          <a:bodyPr/>
          <a:lstStyle/>
          <a:p>
            <a:r>
              <a:rPr lang="en-GB" b="0">
                <a:solidFill>
                  <a:schemeClr val="accent1"/>
                </a:solidFill>
              </a:rPr>
              <a:t>EU Stakeholder Involvement for </a:t>
            </a:r>
            <a:r>
              <a:rPr lang="en-GB" b="0" err="1">
                <a:solidFill>
                  <a:schemeClr val="accent1"/>
                </a:solidFill>
              </a:rPr>
              <a:t>Capacitypedia</a:t>
            </a:r>
            <a:r>
              <a:rPr lang="en-GB" b="0">
                <a:solidFill>
                  <a:schemeClr val="accent1"/>
                </a:solidFill>
              </a:rPr>
              <a:t> and Information Portal &amp; Indicative Timeline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E490A90-48F3-BFEE-FBDA-29BE83782765}"/>
              </a:ext>
            </a:extLst>
          </p:cNvPr>
          <p:cNvGrpSpPr/>
          <p:nvPr/>
        </p:nvGrpSpPr>
        <p:grpSpPr>
          <a:xfrm>
            <a:off x="-1525669" y="1206438"/>
            <a:ext cx="13646331" cy="5118131"/>
            <a:chOff x="233814" y="1443915"/>
            <a:chExt cx="11855972" cy="4748737"/>
          </a:xfrm>
        </p:grpSpPr>
        <p:cxnSp>
          <p:nvCxnSpPr>
            <p:cNvPr id="18" name="Gerader Verbinder 79">
              <a:extLst>
                <a:ext uri="{FF2B5EF4-FFF2-40B4-BE49-F238E27FC236}">
                  <a16:creationId xmlns:a16="http://schemas.microsoft.com/office/drawing/2014/main" id="{6FBCD60B-D401-C65B-2C11-378370016AA4}"/>
                </a:ext>
              </a:extLst>
            </p:cNvPr>
            <p:cNvCxnSpPr>
              <a:cxnSpLocks/>
            </p:cNvCxnSpPr>
            <p:nvPr/>
          </p:nvCxnSpPr>
          <p:spPr>
            <a:xfrm>
              <a:off x="11684080" y="1561674"/>
              <a:ext cx="0" cy="3848152"/>
            </a:xfrm>
            <a:prstGeom prst="line">
              <a:avLst/>
            </a:prstGeom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r Verbinder 90">
              <a:extLst>
                <a:ext uri="{FF2B5EF4-FFF2-40B4-BE49-F238E27FC236}">
                  <a16:creationId xmlns:a16="http://schemas.microsoft.com/office/drawing/2014/main" id="{645A52C2-9CD4-158B-A186-08EAB0CA63DB}"/>
                </a:ext>
              </a:extLst>
            </p:cNvPr>
            <p:cNvCxnSpPr>
              <a:cxnSpLocks/>
            </p:cNvCxnSpPr>
            <p:nvPr/>
          </p:nvCxnSpPr>
          <p:spPr>
            <a:xfrm>
              <a:off x="3485825" y="2334084"/>
              <a:ext cx="0" cy="3096000"/>
            </a:xfrm>
            <a:prstGeom prst="line">
              <a:avLst/>
            </a:prstGeom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r Verbinder 90">
              <a:extLst>
                <a:ext uri="{FF2B5EF4-FFF2-40B4-BE49-F238E27FC236}">
                  <a16:creationId xmlns:a16="http://schemas.microsoft.com/office/drawing/2014/main" id="{DD760341-5BB2-22A6-5407-984F5AB7DA25}"/>
                </a:ext>
              </a:extLst>
            </p:cNvPr>
            <p:cNvCxnSpPr>
              <a:cxnSpLocks/>
            </p:cNvCxnSpPr>
            <p:nvPr/>
          </p:nvCxnSpPr>
          <p:spPr>
            <a:xfrm>
              <a:off x="5124329" y="2334084"/>
              <a:ext cx="0" cy="3096000"/>
            </a:xfrm>
            <a:prstGeom prst="line">
              <a:avLst/>
            </a:prstGeom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r Verbinder 90">
              <a:extLst>
                <a:ext uri="{FF2B5EF4-FFF2-40B4-BE49-F238E27FC236}">
                  <a16:creationId xmlns:a16="http://schemas.microsoft.com/office/drawing/2014/main" id="{25007C44-D852-3A71-7C82-A24FC49746F0}"/>
                </a:ext>
              </a:extLst>
            </p:cNvPr>
            <p:cNvCxnSpPr>
              <a:cxnSpLocks/>
            </p:cNvCxnSpPr>
            <p:nvPr/>
          </p:nvCxnSpPr>
          <p:spPr>
            <a:xfrm>
              <a:off x="6762834" y="2334084"/>
              <a:ext cx="0" cy="3096000"/>
            </a:xfrm>
            <a:prstGeom prst="line">
              <a:avLst/>
            </a:prstGeom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r Verbinder 90">
              <a:extLst>
                <a:ext uri="{FF2B5EF4-FFF2-40B4-BE49-F238E27FC236}">
                  <a16:creationId xmlns:a16="http://schemas.microsoft.com/office/drawing/2014/main" id="{CE74544C-7836-5AA8-C5F6-CB440FC70821}"/>
                </a:ext>
              </a:extLst>
            </p:cNvPr>
            <p:cNvCxnSpPr>
              <a:cxnSpLocks/>
            </p:cNvCxnSpPr>
            <p:nvPr/>
          </p:nvCxnSpPr>
          <p:spPr>
            <a:xfrm>
              <a:off x="8401338" y="2334084"/>
              <a:ext cx="0" cy="3096000"/>
            </a:xfrm>
            <a:prstGeom prst="line">
              <a:avLst/>
            </a:prstGeom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r Verbinder 90">
              <a:extLst>
                <a:ext uri="{FF2B5EF4-FFF2-40B4-BE49-F238E27FC236}">
                  <a16:creationId xmlns:a16="http://schemas.microsoft.com/office/drawing/2014/main" id="{7393BF2D-4F31-C764-F69E-324D45A3C2BA}"/>
                </a:ext>
              </a:extLst>
            </p:cNvPr>
            <p:cNvCxnSpPr>
              <a:cxnSpLocks/>
            </p:cNvCxnSpPr>
            <p:nvPr/>
          </p:nvCxnSpPr>
          <p:spPr>
            <a:xfrm>
              <a:off x="3079168" y="2334084"/>
              <a:ext cx="0" cy="309600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r Verbinder 90">
              <a:extLst>
                <a:ext uri="{FF2B5EF4-FFF2-40B4-BE49-F238E27FC236}">
                  <a16:creationId xmlns:a16="http://schemas.microsoft.com/office/drawing/2014/main" id="{A7060B9E-3883-81DC-598E-ECDD519070FF}"/>
                </a:ext>
              </a:extLst>
            </p:cNvPr>
            <p:cNvCxnSpPr>
              <a:cxnSpLocks/>
            </p:cNvCxnSpPr>
            <p:nvPr/>
          </p:nvCxnSpPr>
          <p:spPr>
            <a:xfrm>
              <a:off x="2649453" y="2334084"/>
              <a:ext cx="0" cy="309600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r Verbinder 90">
              <a:extLst>
                <a:ext uri="{FF2B5EF4-FFF2-40B4-BE49-F238E27FC236}">
                  <a16:creationId xmlns:a16="http://schemas.microsoft.com/office/drawing/2014/main" id="{C1166F0D-625D-3BF7-69AB-A3803E86298B}"/>
                </a:ext>
              </a:extLst>
            </p:cNvPr>
            <p:cNvCxnSpPr>
              <a:cxnSpLocks/>
            </p:cNvCxnSpPr>
            <p:nvPr/>
          </p:nvCxnSpPr>
          <p:spPr>
            <a:xfrm>
              <a:off x="2238788" y="2334084"/>
              <a:ext cx="0" cy="309600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r Verbinder 90">
              <a:extLst>
                <a:ext uri="{FF2B5EF4-FFF2-40B4-BE49-F238E27FC236}">
                  <a16:creationId xmlns:a16="http://schemas.microsoft.com/office/drawing/2014/main" id="{C892C96C-4EDA-03EE-0706-97AA2D258132}"/>
                </a:ext>
              </a:extLst>
            </p:cNvPr>
            <p:cNvCxnSpPr>
              <a:cxnSpLocks/>
            </p:cNvCxnSpPr>
            <p:nvPr/>
          </p:nvCxnSpPr>
          <p:spPr>
            <a:xfrm>
              <a:off x="4702778" y="2334084"/>
              <a:ext cx="0" cy="309600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r Verbinder 90">
              <a:extLst>
                <a:ext uri="{FF2B5EF4-FFF2-40B4-BE49-F238E27FC236}">
                  <a16:creationId xmlns:a16="http://schemas.microsoft.com/office/drawing/2014/main" id="{B79619B7-7741-24BF-FA0A-48CE3E9E1B42}"/>
                </a:ext>
              </a:extLst>
            </p:cNvPr>
            <p:cNvCxnSpPr>
              <a:cxnSpLocks/>
            </p:cNvCxnSpPr>
            <p:nvPr/>
          </p:nvCxnSpPr>
          <p:spPr>
            <a:xfrm>
              <a:off x="4292113" y="2334084"/>
              <a:ext cx="0" cy="309600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r Verbinder 90">
              <a:extLst>
                <a:ext uri="{FF2B5EF4-FFF2-40B4-BE49-F238E27FC236}">
                  <a16:creationId xmlns:a16="http://schemas.microsoft.com/office/drawing/2014/main" id="{E651CB59-FEAE-F467-2AF8-B47362A8D1E7}"/>
                </a:ext>
              </a:extLst>
            </p:cNvPr>
            <p:cNvCxnSpPr>
              <a:cxnSpLocks/>
            </p:cNvCxnSpPr>
            <p:nvPr/>
          </p:nvCxnSpPr>
          <p:spPr>
            <a:xfrm>
              <a:off x="3879046" y="2334084"/>
              <a:ext cx="0" cy="309600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r Verbinder 90">
              <a:extLst>
                <a:ext uri="{FF2B5EF4-FFF2-40B4-BE49-F238E27FC236}">
                  <a16:creationId xmlns:a16="http://schemas.microsoft.com/office/drawing/2014/main" id="{5A5DF8F9-7EDD-83A2-FB66-08911EA16481}"/>
                </a:ext>
              </a:extLst>
            </p:cNvPr>
            <p:cNvCxnSpPr>
              <a:cxnSpLocks/>
            </p:cNvCxnSpPr>
            <p:nvPr/>
          </p:nvCxnSpPr>
          <p:spPr>
            <a:xfrm>
              <a:off x="6345438" y="2334084"/>
              <a:ext cx="0" cy="309600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r Verbinder 90">
              <a:extLst>
                <a:ext uri="{FF2B5EF4-FFF2-40B4-BE49-F238E27FC236}">
                  <a16:creationId xmlns:a16="http://schemas.microsoft.com/office/drawing/2014/main" id="{819EA036-18BC-D217-83D7-A936200AE7C5}"/>
                </a:ext>
              </a:extLst>
            </p:cNvPr>
            <p:cNvCxnSpPr>
              <a:cxnSpLocks/>
            </p:cNvCxnSpPr>
            <p:nvPr/>
          </p:nvCxnSpPr>
          <p:spPr>
            <a:xfrm>
              <a:off x="5934773" y="2334084"/>
              <a:ext cx="0" cy="309600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r Verbinder 90">
              <a:extLst>
                <a:ext uri="{FF2B5EF4-FFF2-40B4-BE49-F238E27FC236}">
                  <a16:creationId xmlns:a16="http://schemas.microsoft.com/office/drawing/2014/main" id="{D6A4F75A-5000-6657-0CA2-C60782212DC1}"/>
                </a:ext>
              </a:extLst>
            </p:cNvPr>
            <p:cNvCxnSpPr>
              <a:cxnSpLocks/>
            </p:cNvCxnSpPr>
            <p:nvPr/>
          </p:nvCxnSpPr>
          <p:spPr>
            <a:xfrm>
              <a:off x="5524108" y="2334084"/>
              <a:ext cx="0" cy="309600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r Verbinder 90">
              <a:extLst>
                <a:ext uri="{FF2B5EF4-FFF2-40B4-BE49-F238E27FC236}">
                  <a16:creationId xmlns:a16="http://schemas.microsoft.com/office/drawing/2014/main" id="{C4AB9C71-7912-4CCB-92A7-DBCE9D873B0D}"/>
                </a:ext>
              </a:extLst>
            </p:cNvPr>
            <p:cNvCxnSpPr>
              <a:cxnSpLocks/>
            </p:cNvCxnSpPr>
            <p:nvPr/>
          </p:nvCxnSpPr>
          <p:spPr>
            <a:xfrm>
              <a:off x="7988098" y="2334084"/>
              <a:ext cx="0" cy="309600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r Verbinder 90">
              <a:extLst>
                <a:ext uri="{FF2B5EF4-FFF2-40B4-BE49-F238E27FC236}">
                  <a16:creationId xmlns:a16="http://schemas.microsoft.com/office/drawing/2014/main" id="{3BA086C6-E35C-CA45-104D-15675605D515}"/>
                </a:ext>
              </a:extLst>
            </p:cNvPr>
            <p:cNvCxnSpPr>
              <a:cxnSpLocks/>
            </p:cNvCxnSpPr>
            <p:nvPr/>
          </p:nvCxnSpPr>
          <p:spPr>
            <a:xfrm>
              <a:off x="7577433" y="2334084"/>
              <a:ext cx="0" cy="309600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r Verbinder 90">
              <a:extLst>
                <a:ext uri="{FF2B5EF4-FFF2-40B4-BE49-F238E27FC236}">
                  <a16:creationId xmlns:a16="http://schemas.microsoft.com/office/drawing/2014/main" id="{22F9542E-72DA-F6CC-6316-2A94ACDC2843}"/>
                </a:ext>
              </a:extLst>
            </p:cNvPr>
            <p:cNvCxnSpPr>
              <a:cxnSpLocks/>
            </p:cNvCxnSpPr>
            <p:nvPr/>
          </p:nvCxnSpPr>
          <p:spPr>
            <a:xfrm>
              <a:off x="7166768" y="2334084"/>
              <a:ext cx="0" cy="309600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r Verbinder 90">
              <a:extLst>
                <a:ext uri="{FF2B5EF4-FFF2-40B4-BE49-F238E27FC236}">
                  <a16:creationId xmlns:a16="http://schemas.microsoft.com/office/drawing/2014/main" id="{5C49D364-29E7-1421-CFB2-C80FD969D8C5}"/>
                </a:ext>
              </a:extLst>
            </p:cNvPr>
            <p:cNvCxnSpPr>
              <a:cxnSpLocks/>
            </p:cNvCxnSpPr>
            <p:nvPr/>
          </p:nvCxnSpPr>
          <p:spPr>
            <a:xfrm>
              <a:off x="9630758" y="2334084"/>
              <a:ext cx="0" cy="309600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r Verbinder 90">
              <a:extLst>
                <a:ext uri="{FF2B5EF4-FFF2-40B4-BE49-F238E27FC236}">
                  <a16:creationId xmlns:a16="http://schemas.microsoft.com/office/drawing/2014/main" id="{1D24364E-5667-28B1-F2E6-EC5EB9761179}"/>
                </a:ext>
              </a:extLst>
            </p:cNvPr>
            <p:cNvCxnSpPr>
              <a:cxnSpLocks/>
            </p:cNvCxnSpPr>
            <p:nvPr/>
          </p:nvCxnSpPr>
          <p:spPr>
            <a:xfrm>
              <a:off x="8892835" y="2334084"/>
              <a:ext cx="0" cy="309600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r Verbinder 90">
              <a:extLst>
                <a:ext uri="{FF2B5EF4-FFF2-40B4-BE49-F238E27FC236}">
                  <a16:creationId xmlns:a16="http://schemas.microsoft.com/office/drawing/2014/main" id="{C274C7C2-AB2C-974F-B906-96F12E3F60E8}"/>
                </a:ext>
              </a:extLst>
            </p:cNvPr>
            <p:cNvCxnSpPr>
              <a:cxnSpLocks/>
            </p:cNvCxnSpPr>
            <p:nvPr/>
          </p:nvCxnSpPr>
          <p:spPr>
            <a:xfrm>
              <a:off x="8662321" y="2962753"/>
              <a:ext cx="0" cy="309600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r Verbinder 90">
              <a:extLst>
                <a:ext uri="{FF2B5EF4-FFF2-40B4-BE49-F238E27FC236}">
                  <a16:creationId xmlns:a16="http://schemas.microsoft.com/office/drawing/2014/main" id="{5C2F70AE-353A-2975-6DFC-CB9D88D47F33}"/>
                </a:ext>
              </a:extLst>
            </p:cNvPr>
            <p:cNvCxnSpPr>
              <a:cxnSpLocks/>
            </p:cNvCxnSpPr>
            <p:nvPr/>
          </p:nvCxnSpPr>
          <p:spPr>
            <a:xfrm>
              <a:off x="11273418" y="2334084"/>
              <a:ext cx="0" cy="309600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r Verbinder 90">
              <a:extLst>
                <a:ext uri="{FF2B5EF4-FFF2-40B4-BE49-F238E27FC236}">
                  <a16:creationId xmlns:a16="http://schemas.microsoft.com/office/drawing/2014/main" id="{191BBF8E-2160-087A-4613-3449F73276D5}"/>
                </a:ext>
              </a:extLst>
            </p:cNvPr>
            <p:cNvCxnSpPr>
              <a:cxnSpLocks/>
            </p:cNvCxnSpPr>
            <p:nvPr/>
          </p:nvCxnSpPr>
          <p:spPr>
            <a:xfrm>
              <a:off x="10862753" y="2334084"/>
              <a:ext cx="0" cy="309600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r Verbinder 90">
              <a:extLst>
                <a:ext uri="{FF2B5EF4-FFF2-40B4-BE49-F238E27FC236}">
                  <a16:creationId xmlns:a16="http://schemas.microsoft.com/office/drawing/2014/main" id="{1E2E7CB7-0DBA-A758-BD3E-09CA4E5D82AF}"/>
                </a:ext>
              </a:extLst>
            </p:cNvPr>
            <p:cNvCxnSpPr>
              <a:cxnSpLocks/>
            </p:cNvCxnSpPr>
            <p:nvPr/>
          </p:nvCxnSpPr>
          <p:spPr>
            <a:xfrm>
              <a:off x="10449469" y="2334084"/>
              <a:ext cx="0" cy="3096000"/>
            </a:xfrm>
            <a:prstGeom prst="line">
              <a:avLst/>
            </a:prstGeom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hteck 40">
              <a:extLst>
                <a:ext uri="{FF2B5EF4-FFF2-40B4-BE49-F238E27FC236}">
                  <a16:creationId xmlns:a16="http://schemas.microsoft.com/office/drawing/2014/main" id="{F5E92FD9-B7B4-E03A-3992-717E4B7C345C}"/>
                </a:ext>
              </a:extLst>
            </p:cNvPr>
            <p:cNvSpPr/>
            <p:nvPr/>
          </p:nvSpPr>
          <p:spPr>
            <a:xfrm>
              <a:off x="1955559" y="1726837"/>
              <a:ext cx="792000" cy="251107"/>
            </a:xfrm>
            <a:prstGeom prst="rect">
              <a:avLst/>
            </a:pr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July</a:t>
              </a:r>
            </a:p>
          </p:txBody>
        </p:sp>
        <p:sp>
          <p:nvSpPr>
            <p:cNvPr id="43" name="Rechteck 42">
              <a:extLst>
                <a:ext uri="{FF2B5EF4-FFF2-40B4-BE49-F238E27FC236}">
                  <a16:creationId xmlns:a16="http://schemas.microsoft.com/office/drawing/2014/main" id="{9B94BE43-41A4-7435-17E1-A30FD45C3795}"/>
                </a:ext>
              </a:extLst>
            </p:cNvPr>
            <p:cNvSpPr/>
            <p:nvPr/>
          </p:nvSpPr>
          <p:spPr>
            <a:xfrm>
              <a:off x="4395796" y="1443915"/>
              <a:ext cx="4865126" cy="257442"/>
            </a:xfrm>
            <a:prstGeom prst="rect">
              <a:avLst/>
            </a:pr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202</a:t>
              </a:r>
              <a:r>
                <a:rPr lang="en-US" sz="120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5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4" name="Rechteck 42">
              <a:extLst>
                <a:ext uri="{FF2B5EF4-FFF2-40B4-BE49-F238E27FC236}">
                  <a16:creationId xmlns:a16="http://schemas.microsoft.com/office/drawing/2014/main" id="{AABA857B-F9C8-F547-9902-DEC64A59ED59}"/>
                </a:ext>
              </a:extLst>
            </p:cNvPr>
            <p:cNvSpPr/>
            <p:nvPr/>
          </p:nvSpPr>
          <p:spPr>
            <a:xfrm>
              <a:off x="9278844" y="1447369"/>
              <a:ext cx="2423439" cy="250535"/>
            </a:xfrm>
            <a:prstGeom prst="rect">
              <a:avLst/>
            </a:pr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2026</a:t>
              </a:r>
            </a:p>
          </p:txBody>
        </p:sp>
        <p:sp>
          <p:nvSpPr>
            <p:cNvPr id="46" name="Raute 61">
              <a:extLst>
                <a:ext uri="{FF2B5EF4-FFF2-40B4-BE49-F238E27FC236}">
                  <a16:creationId xmlns:a16="http://schemas.microsoft.com/office/drawing/2014/main" id="{55FA4E4D-8812-4CB2-DB8A-F72086C778B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0763" y="2306074"/>
              <a:ext cx="313196" cy="292290"/>
            </a:xfrm>
            <a:prstGeom prst="diamond">
              <a:avLst/>
            </a:prstGeom>
            <a:solidFill>
              <a:schemeClr val="bg1"/>
            </a:solidFill>
            <a:ln w="31750">
              <a:solidFill>
                <a:schemeClr val="accent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" name="Raute 61">
              <a:extLst>
                <a:ext uri="{FF2B5EF4-FFF2-40B4-BE49-F238E27FC236}">
                  <a16:creationId xmlns:a16="http://schemas.microsoft.com/office/drawing/2014/main" id="{83909829-9F4B-623F-3554-27176EB930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23282" y="2357195"/>
              <a:ext cx="313196" cy="292290"/>
            </a:xfrm>
            <a:prstGeom prst="diamond">
              <a:avLst/>
            </a:prstGeom>
            <a:solidFill>
              <a:schemeClr val="bg1"/>
            </a:solidFill>
            <a:ln w="317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Rechteck 40">
              <a:extLst>
                <a:ext uri="{FF2B5EF4-FFF2-40B4-BE49-F238E27FC236}">
                  <a16:creationId xmlns:a16="http://schemas.microsoft.com/office/drawing/2014/main" id="{ECF93D00-AB2D-8BEE-68D9-E52834F4D623}"/>
                </a:ext>
              </a:extLst>
            </p:cNvPr>
            <p:cNvSpPr/>
            <p:nvPr/>
          </p:nvSpPr>
          <p:spPr>
            <a:xfrm>
              <a:off x="2768971" y="1726837"/>
              <a:ext cx="792000" cy="251107"/>
            </a:xfrm>
            <a:prstGeom prst="rect">
              <a:avLst/>
            </a:pr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September</a:t>
              </a:r>
            </a:p>
          </p:txBody>
        </p:sp>
        <p:sp>
          <p:nvSpPr>
            <p:cNvPr id="62" name="Rechteck 40">
              <a:extLst>
                <a:ext uri="{FF2B5EF4-FFF2-40B4-BE49-F238E27FC236}">
                  <a16:creationId xmlns:a16="http://schemas.microsoft.com/office/drawing/2014/main" id="{09BD26E2-9331-64C0-08F1-EB580D473738}"/>
                </a:ext>
              </a:extLst>
            </p:cNvPr>
            <p:cNvSpPr/>
            <p:nvPr/>
          </p:nvSpPr>
          <p:spPr>
            <a:xfrm>
              <a:off x="3582383" y="1727034"/>
              <a:ext cx="792000" cy="251107"/>
            </a:xfrm>
            <a:prstGeom prst="rect">
              <a:avLst/>
            </a:pr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November</a:t>
              </a:r>
            </a:p>
          </p:txBody>
        </p:sp>
        <p:sp>
          <p:nvSpPr>
            <p:cNvPr id="63" name="Rechteck 40">
              <a:extLst>
                <a:ext uri="{FF2B5EF4-FFF2-40B4-BE49-F238E27FC236}">
                  <a16:creationId xmlns:a16="http://schemas.microsoft.com/office/drawing/2014/main" id="{B1EF1498-FCE8-B523-61EF-F5E687BD0353}"/>
                </a:ext>
              </a:extLst>
            </p:cNvPr>
            <p:cNvSpPr/>
            <p:nvPr/>
          </p:nvSpPr>
          <p:spPr>
            <a:xfrm>
              <a:off x="4395795" y="1727034"/>
              <a:ext cx="792000" cy="251107"/>
            </a:xfrm>
            <a:prstGeom prst="rect">
              <a:avLst/>
            </a:pr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January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4" name="Rechteck 40">
              <a:extLst>
                <a:ext uri="{FF2B5EF4-FFF2-40B4-BE49-F238E27FC236}">
                  <a16:creationId xmlns:a16="http://schemas.microsoft.com/office/drawing/2014/main" id="{B8E1F498-192F-AAF7-09C7-B5741E5690D3}"/>
                </a:ext>
              </a:extLst>
            </p:cNvPr>
            <p:cNvSpPr/>
            <p:nvPr/>
          </p:nvSpPr>
          <p:spPr>
            <a:xfrm>
              <a:off x="5209207" y="1722018"/>
              <a:ext cx="792000" cy="251107"/>
            </a:xfrm>
            <a:prstGeom prst="rect">
              <a:avLst/>
            </a:pr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March</a:t>
              </a:r>
            </a:p>
          </p:txBody>
        </p:sp>
        <p:sp>
          <p:nvSpPr>
            <p:cNvPr id="65" name="Rechteck 40">
              <a:extLst>
                <a:ext uri="{FF2B5EF4-FFF2-40B4-BE49-F238E27FC236}">
                  <a16:creationId xmlns:a16="http://schemas.microsoft.com/office/drawing/2014/main" id="{C03E01ED-F6F0-7900-AA31-256E6C5A786B}"/>
                </a:ext>
              </a:extLst>
            </p:cNvPr>
            <p:cNvSpPr/>
            <p:nvPr/>
          </p:nvSpPr>
          <p:spPr>
            <a:xfrm>
              <a:off x="6022619" y="1722018"/>
              <a:ext cx="792000" cy="251107"/>
            </a:xfrm>
            <a:prstGeom prst="rect">
              <a:avLst/>
            </a:pr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May</a:t>
              </a:r>
            </a:p>
          </p:txBody>
        </p:sp>
        <p:sp>
          <p:nvSpPr>
            <p:cNvPr id="66" name="Rechteck 40">
              <a:extLst>
                <a:ext uri="{FF2B5EF4-FFF2-40B4-BE49-F238E27FC236}">
                  <a16:creationId xmlns:a16="http://schemas.microsoft.com/office/drawing/2014/main" id="{03151D92-BCF0-E52E-18C5-B7E032409AE8}"/>
                </a:ext>
              </a:extLst>
            </p:cNvPr>
            <p:cNvSpPr/>
            <p:nvPr/>
          </p:nvSpPr>
          <p:spPr>
            <a:xfrm>
              <a:off x="6836031" y="1722215"/>
              <a:ext cx="792000" cy="251107"/>
            </a:xfrm>
            <a:prstGeom prst="rect">
              <a:avLst/>
            </a:pr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July</a:t>
              </a:r>
            </a:p>
          </p:txBody>
        </p:sp>
        <p:sp>
          <p:nvSpPr>
            <p:cNvPr id="67" name="Rechteck 40">
              <a:extLst>
                <a:ext uri="{FF2B5EF4-FFF2-40B4-BE49-F238E27FC236}">
                  <a16:creationId xmlns:a16="http://schemas.microsoft.com/office/drawing/2014/main" id="{51547CA3-4312-664B-6D54-5A9E8962DCF2}"/>
                </a:ext>
              </a:extLst>
            </p:cNvPr>
            <p:cNvSpPr/>
            <p:nvPr/>
          </p:nvSpPr>
          <p:spPr>
            <a:xfrm>
              <a:off x="7649443" y="1722215"/>
              <a:ext cx="792000" cy="251107"/>
            </a:xfrm>
            <a:prstGeom prst="rect">
              <a:avLst/>
            </a:pr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September</a:t>
              </a:r>
            </a:p>
          </p:txBody>
        </p:sp>
        <p:sp>
          <p:nvSpPr>
            <p:cNvPr id="68" name="Rechteck 40">
              <a:extLst>
                <a:ext uri="{FF2B5EF4-FFF2-40B4-BE49-F238E27FC236}">
                  <a16:creationId xmlns:a16="http://schemas.microsoft.com/office/drawing/2014/main" id="{3DE0C23D-61B3-E8F6-DCCF-742F33AC2B87}"/>
                </a:ext>
              </a:extLst>
            </p:cNvPr>
            <p:cNvSpPr/>
            <p:nvPr/>
          </p:nvSpPr>
          <p:spPr>
            <a:xfrm>
              <a:off x="8462855" y="1722488"/>
              <a:ext cx="792000" cy="251107"/>
            </a:xfrm>
            <a:prstGeom prst="rect">
              <a:avLst/>
            </a:pr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November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9" name="Rechteck 40">
              <a:extLst>
                <a:ext uri="{FF2B5EF4-FFF2-40B4-BE49-F238E27FC236}">
                  <a16:creationId xmlns:a16="http://schemas.microsoft.com/office/drawing/2014/main" id="{BF0C7E41-E773-7D7B-4F63-7A9026A73B15}"/>
                </a:ext>
              </a:extLst>
            </p:cNvPr>
            <p:cNvSpPr/>
            <p:nvPr/>
          </p:nvSpPr>
          <p:spPr>
            <a:xfrm>
              <a:off x="9276267" y="1722488"/>
              <a:ext cx="792000" cy="251107"/>
            </a:xfrm>
            <a:prstGeom prst="rect">
              <a:avLst/>
            </a:pr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January</a:t>
              </a:r>
            </a:p>
          </p:txBody>
        </p:sp>
        <p:sp>
          <p:nvSpPr>
            <p:cNvPr id="70" name="Rechteck 40">
              <a:extLst>
                <a:ext uri="{FF2B5EF4-FFF2-40B4-BE49-F238E27FC236}">
                  <a16:creationId xmlns:a16="http://schemas.microsoft.com/office/drawing/2014/main" id="{66CA0111-AEF9-670A-C5D1-1CF21738850E}"/>
                </a:ext>
              </a:extLst>
            </p:cNvPr>
            <p:cNvSpPr/>
            <p:nvPr/>
          </p:nvSpPr>
          <p:spPr>
            <a:xfrm>
              <a:off x="10089679" y="1722685"/>
              <a:ext cx="792000" cy="251107"/>
            </a:xfrm>
            <a:prstGeom prst="rect">
              <a:avLst/>
            </a:pr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March</a:t>
              </a:r>
            </a:p>
          </p:txBody>
        </p:sp>
        <p:sp>
          <p:nvSpPr>
            <p:cNvPr id="71" name="Rechteck 40">
              <a:extLst>
                <a:ext uri="{FF2B5EF4-FFF2-40B4-BE49-F238E27FC236}">
                  <a16:creationId xmlns:a16="http://schemas.microsoft.com/office/drawing/2014/main" id="{EA911CBE-B24F-2067-BC5B-7A2DFF5C81AD}"/>
                </a:ext>
              </a:extLst>
            </p:cNvPr>
            <p:cNvSpPr/>
            <p:nvPr/>
          </p:nvSpPr>
          <p:spPr>
            <a:xfrm>
              <a:off x="10903096" y="1722685"/>
              <a:ext cx="792000" cy="251107"/>
            </a:xfrm>
            <a:prstGeom prst="rect">
              <a:avLst/>
            </a:pr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May</a:t>
              </a:r>
            </a:p>
          </p:txBody>
        </p:sp>
        <p:sp>
          <p:nvSpPr>
            <p:cNvPr id="72" name="Raute 61">
              <a:extLst>
                <a:ext uri="{FF2B5EF4-FFF2-40B4-BE49-F238E27FC236}">
                  <a16:creationId xmlns:a16="http://schemas.microsoft.com/office/drawing/2014/main" id="{6B88BC0D-DD9B-2BB2-CD7C-F232B131FB6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75981" y="2290013"/>
              <a:ext cx="313196" cy="292290"/>
            </a:xfrm>
            <a:prstGeom prst="diamond">
              <a:avLst/>
            </a:prstGeom>
            <a:solidFill>
              <a:schemeClr val="bg1"/>
            </a:solidFill>
            <a:ln w="317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75" name="Gerader Verbinder 90">
              <a:extLst>
                <a:ext uri="{FF2B5EF4-FFF2-40B4-BE49-F238E27FC236}">
                  <a16:creationId xmlns:a16="http://schemas.microsoft.com/office/drawing/2014/main" id="{AD7DCE7D-FC13-9083-7C48-3EB573CC3EC1}"/>
                </a:ext>
              </a:extLst>
            </p:cNvPr>
            <p:cNvCxnSpPr>
              <a:cxnSpLocks/>
            </p:cNvCxnSpPr>
            <p:nvPr/>
          </p:nvCxnSpPr>
          <p:spPr>
            <a:xfrm>
              <a:off x="10041419" y="2334084"/>
              <a:ext cx="0" cy="309600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Raute 61">
              <a:extLst>
                <a:ext uri="{FF2B5EF4-FFF2-40B4-BE49-F238E27FC236}">
                  <a16:creationId xmlns:a16="http://schemas.microsoft.com/office/drawing/2014/main" id="{8C33039F-CAD6-9849-DAA6-918366AA593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95107" y="2327844"/>
              <a:ext cx="313196" cy="292290"/>
            </a:xfrm>
            <a:prstGeom prst="diamond">
              <a:avLst/>
            </a:prstGeom>
            <a:solidFill>
              <a:schemeClr val="bg1"/>
            </a:solidFill>
            <a:ln w="317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82" name="Gerader Verbinder 85">
              <a:extLst>
                <a:ext uri="{FF2B5EF4-FFF2-40B4-BE49-F238E27FC236}">
                  <a16:creationId xmlns:a16="http://schemas.microsoft.com/office/drawing/2014/main" id="{617E6219-2ACC-2263-0AD8-AB726E98C6CA}"/>
                </a:ext>
              </a:extLst>
            </p:cNvPr>
            <p:cNvCxnSpPr>
              <a:cxnSpLocks/>
            </p:cNvCxnSpPr>
            <p:nvPr/>
          </p:nvCxnSpPr>
          <p:spPr>
            <a:xfrm>
              <a:off x="6632579" y="2591093"/>
              <a:ext cx="0" cy="32400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Gerader Verbinder 85">
              <a:extLst>
                <a:ext uri="{FF2B5EF4-FFF2-40B4-BE49-F238E27FC236}">
                  <a16:creationId xmlns:a16="http://schemas.microsoft.com/office/drawing/2014/main" id="{1BA97EB1-EA31-1840-A776-EEA1D7387097}"/>
                </a:ext>
              </a:extLst>
            </p:cNvPr>
            <p:cNvCxnSpPr>
              <a:cxnSpLocks/>
            </p:cNvCxnSpPr>
            <p:nvPr/>
          </p:nvCxnSpPr>
          <p:spPr>
            <a:xfrm>
              <a:off x="3466279" y="2624483"/>
              <a:ext cx="0" cy="320971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Rechteck 42">
              <a:extLst>
                <a:ext uri="{FF2B5EF4-FFF2-40B4-BE49-F238E27FC236}">
                  <a16:creationId xmlns:a16="http://schemas.microsoft.com/office/drawing/2014/main" id="{22E89F75-4467-AAED-3108-87DB896A7108}"/>
                </a:ext>
              </a:extLst>
            </p:cNvPr>
            <p:cNvSpPr/>
            <p:nvPr/>
          </p:nvSpPr>
          <p:spPr>
            <a:xfrm>
              <a:off x="1953251" y="1447369"/>
              <a:ext cx="2423439" cy="250535"/>
            </a:xfrm>
            <a:prstGeom prst="rect">
              <a:avLst/>
            </a:pr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2024</a:t>
              </a:r>
            </a:p>
          </p:txBody>
        </p:sp>
        <p:sp>
          <p:nvSpPr>
            <p:cNvPr id="86" name="Textfeld 40">
              <a:extLst>
                <a:ext uri="{FF2B5EF4-FFF2-40B4-BE49-F238E27FC236}">
                  <a16:creationId xmlns:a16="http://schemas.microsoft.com/office/drawing/2014/main" id="{8EE0508F-472A-A6B5-D39D-81D393B7C501}"/>
                </a:ext>
              </a:extLst>
            </p:cNvPr>
            <p:cNvSpPr txBox="1"/>
            <p:nvPr/>
          </p:nvSpPr>
          <p:spPr>
            <a:xfrm>
              <a:off x="2425209" y="2652765"/>
              <a:ext cx="975208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Kickoff Joint TF</a:t>
              </a:r>
            </a:p>
          </p:txBody>
        </p:sp>
        <p:sp>
          <p:nvSpPr>
            <p:cNvPr id="87" name="Textfeld 40">
              <a:extLst>
                <a:ext uri="{FF2B5EF4-FFF2-40B4-BE49-F238E27FC236}">
                  <a16:creationId xmlns:a16="http://schemas.microsoft.com/office/drawing/2014/main" id="{18D8F953-79C9-BC57-8710-26901C25BD82}"/>
                </a:ext>
              </a:extLst>
            </p:cNvPr>
            <p:cNvSpPr txBox="1"/>
            <p:nvPr/>
          </p:nvSpPr>
          <p:spPr>
            <a:xfrm>
              <a:off x="3544394" y="2630855"/>
              <a:ext cx="975208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Kickoff with EC</a:t>
              </a:r>
            </a:p>
          </p:txBody>
        </p:sp>
        <p:cxnSp>
          <p:nvCxnSpPr>
            <p:cNvPr id="88" name="Gerader Verbinder 85">
              <a:extLst>
                <a:ext uri="{FF2B5EF4-FFF2-40B4-BE49-F238E27FC236}">
                  <a16:creationId xmlns:a16="http://schemas.microsoft.com/office/drawing/2014/main" id="{0207FEA7-779E-6F20-46E6-1940E838F5D3}"/>
                </a:ext>
              </a:extLst>
            </p:cNvPr>
            <p:cNvCxnSpPr>
              <a:cxnSpLocks/>
            </p:cNvCxnSpPr>
            <p:nvPr/>
          </p:nvCxnSpPr>
          <p:spPr>
            <a:xfrm>
              <a:off x="2379880" y="2646359"/>
              <a:ext cx="0" cy="32400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feld 40">
              <a:extLst>
                <a:ext uri="{FF2B5EF4-FFF2-40B4-BE49-F238E27FC236}">
                  <a16:creationId xmlns:a16="http://schemas.microsoft.com/office/drawing/2014/main" id="{AE01847D-47A8-745F-0838-176C2A5FA1E2}"/>
                </a:ext>
              </a:extLst>
            </p:cNvPr>
            <p:cNvSpPr txBox="1"/>
            <p:nvPr/>
          </p:nvSpPr>
          <p:spPr>
            <a:xfrm>
              <a:off x="6764769" y="2640316"/>
              <a:ext cx="975208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tIns="0" rIns="0" bIns="0" rtlCol="0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kumimoji="0" lang="en-US" sz="1200" b="0" i="0" u="none" strike="noStrike" kern="1200" cap="none" spc="0" normalizeH="0" baseline="30000" noProof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nd</a:t>
              </a: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Stakeholder </a:t>
              </a:r>
              <a:r>
                <a:rPr lang="en-US" sz="1200">
                  <a:solidFill>
                    <a:schemeClr val="accent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Webinar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92" name="Gerader Verbinder 85">
              <a:extLst>
                <a:ext uri="{FF2B5EF4-FFF2-40B4-BE49-F238E27FC236}">
                  <a16:creationId xmlns:a16="http://schemas.microsoft.com/office/drawing/2014/main" id="{0FF81BCF-7B42-FDE9-099E-D2664126B685}"/>
                </a:ext>
              </a:extLst>
            </p:cNvPr>
            <p:cNvCxnSpPr>
              <a:cxnSpLocks/>
            </p:cNvCxnSpPr>
            <p:nvPr/>
          </p:nvCxnSpPr>
          <p:spPr>
            <a:xfrm>
              <a:off x="8257360" y="2624483"/>
              <a:ext cx="0" cy="324000"/>
            </a:xfrm>
            <a:prstGeom prst="line">
              <a:avLst/>
            </a:prstGeom>
            <a:ln w="28575">
              <a:solidFill>
                <a:schemeClr val="accent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feld 40">
              <a:extLst>
                <a:ext uri="{FF2B5EF4-FFF2-40B4-BE49-F238E27FC236}">
                  <a16:creationId xmlns:a16="http://schemas.microsoft.com/office/drawing/2014/main" id="{FC5B7338-9C38-24A3-1149-47A3EA183451}"/>
                </a:ext>
              </a:extLst>
            </p:cNvPr>
            <p:cNvSpPr txBox="1"/>
            <p:nvPr/>
          </p:nvSpPr>
          <p:spPr>
            <a:xfrm>
              <a:off x="8427259" y="2591923"/>
              <a:ext cx="97520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Stakeholder Meetings (tbc)</a:t>
              </a:r>
            </a:p>
          </p:txBody>
        </p:sp>
        <p:sp>
          <p:nvSpPr>
            <p:cNvPr id="3" name="TextBox 55">
              <a:extLst>
                <a:ext uri="{FF2B5EF4-FFF2-40B4-BE49-F238E27FC236}">
                  <a16:creationId xmlns:a16="http://schemas.microsoft.com/office/drawing/2014/main" id="{171E8CDB-5F77-9FEC-7238-2D9E569C3FBE}"/>
                </a:ext>
              </a:extLst>
            </p:cNvPr>
            <p:cNvSpPr txBox="1"/>
            <p:nvPr/>
          </p:nvSpPr>
          <p:spPr>
            <a:xfrm>
              <a:off x="233814" y="5352697"/>
              <a:ext cx="1976251" cy="839955"/>
            </a:xfrm>
            <a:prstGeom prst="rect">
              <a:avLst/>
            </a:prstGeom>
            <a:noFill/>
          </p:spPr>
          <p:txBody>
            <a:bodyPr wrap="square" lIns="72000" tIns="0" rIns="0" bIns="0" rtlCol="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hteck 29">
              <a:extLst>
                <a:ext uri="{FF2B5EF4-FFF2-40B4-BE49-F238E27FC236}">
                  <a16:creationId xmlns:a16="http://schemas.microsoft.com/office/drawing/2014/main" id="{7DF7B9FD-12AA-280C-41DD-547337E2EE53}"/>
                </a:ext>
              </a:extLst>
            </p:cNvPr>
            <p:cNvSpPr/>
            <p:nvPr/>
          </p:nvSpPr>
          <p:spPr>
            <a:xfrm>
              <a:off x="2384713" y="5384377"/>
              <a:ext cx="7643406" cy="47254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3" name="Gerader Verbinder 85">
              <a:extLst>
                <a:ext uri="{FF2B5EF4-FFF2-40B4-BE49-F238E27FC236}">
                  <a16:creationId xmlns:a16="http://schemas.microsoft.com/office/drawing/2014/main" id="{F733EAC2-C761-3DB0-25D2-5FD07F6518CB}"/>
                </a:ext>
              </a:extLst>
            </p:cNvPr>
            <p:cNvCxnSpPr>
              <a:cxnSpLocks/>
            </p:cNvCxnSpPr>
            <p:nvPr/>
          </p:nvCxnSpPr>
          <p:spPr>
            <a:xfrm>
              <a:off x="10060574" y="5671071"/>
              <a:ext cx="0" cy="32400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hteck 29">
              <a:extLst>
                <a:ext uri="{FF2B5EF4-FFF2-40B4-BE49-F238E27FC236}">
                  <a16:creationId xmlns:a16="http://schemas.microsoft.com/office/drawing/2014/main" id="{C598BD84-D564-51F1-9502-1F56DA03B2C7}"/>
                </a:ext>
              </a:extLst>
            </p:cNvPr>
            <p:cNvSpPr/>
            <p:nvPr/>
          </p:nvSpPr>
          <p:spPr>
            <a:xfrm>
              <a:off x="10040895" y="5384377"/>
              <a:ext cx="1225415" cy="263158"/>
            </a:xfrm>
            <a:prstGeom prst="rect">
              <a:avLst/>
            </a:prstGeom>
            <a:pattFill prst="dkVert">
              <a:fgClr>
                <a:schemeClr val="accent3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aute 61">
              <a:extLst>
                <a:ext uri="{FF2B5EF4-FFF2-40B4-BE49-F238E27FC236}">
                  <a16:creationId xmlns:a16="http://schemas.microsoft.com/office/drawing/2014/main" id="{AB78DD76-97BE-2DFC-BE74-3CDE792FCD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904321" y="5371790"/>
              <a:ext cx="313196" cy="292290"/>
            </a:xfrm>
            <a:prstGeom prst="diamond">
              <a:avLst/>
            </a:prstGeom>
            <a:solidFill>
              <a:schemeClr val="bg1"/>
            </a:solidFill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8" name="Raute 61">
              <a:extLst>
                <a:ext uri="{FF2B5EF4-FFF2-40B4-BE49-F238E27FC236}">
                  <a16:creationId xmlns:a16="http://schemas.microsoft.com/office/drawing/2014/main" id="{8C316F49-491A-FCA5-05AF-ED338D6ED4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19379" y="5343785"/>
              <a:ext cx="313196" cy="292290"/>
            </a:xfrm>
            <a:prstGeom prst="diamond">
              <a:avLst/>
            </a:prstGeom>
            <a:solidFill>
              <a:schemeClr val="bg1"/>
            </a:solidFill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99" name="Gerader Verbinder 85">
              <a:extLst>
                <a:ext uri="{FF2B5EF4-FFF2-40B4-BE49-F238E27FC236}">
                  <a16:creationId xmlns:a16="http://schemas.microsoft.com/office/drawing/2014/main" id="{1107E52B-BD5A-E42A-1719-1C0EB14CBDFC}"/>
                </a:ext>
              </a:extLst>
            </p:cNvPr>
            <p:cNvCxnSpPr>
              <a:cxnSpLocks/>
            </p:cNvCxnSpPr>
            <p:nvPr/>
          </p:nvCxnSpPr>
          <p:spPr>
            <a:xfrm>
              <a:off x="11279608" y="5636057"/>
              <a:ext cx="0" cy="32400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Textfeld 40">
              <a:extLst>
                <a:ext uri="{FF2B5EF4-FFF2-40B4-BE49-F238E27FC236}">
                  <a16:creationId xmlns:a16="http://schemas.microsoft.com/office/drawing/2014/main" id="{1E7DCBA2-595E-B367-406C-9AA692A3AA2A}"/>
                </a:ext>
              </a:extLst>
            </p:cNvPr>
            <p:cNvSpPr txBox="1"/>
            <p:nvPr/>
          </p:nvSpPr>
          <p:spPr>
            <a:xfrm>
              <a:off x="11347970" y="5647535"/>
              <a:ext cx="74181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Pan-EU overview</a:t>
              </a:r>
            </a:p>
          </p:txBody>
        </p:sp>
        <p:sp>
          <p:nvSpPr>
            <p:cNvPr id="109" name="Textfeld 40">
              <a:extLst>
                <a:ext uri="{FF2B5EF4-FFF2-40B4-BE49-F238E27FC236}">
                  <a16:creationId xmlns:a16="http://schemas.microsoft.com/office/drawing/2014/main" id="{C588173C-C69B-3EB6-C695-270E905F06BE}"/>
                </a:ext>
              </a:extLst>
            </p:cNvPr>
            <p:cNvSpPr txBox="1"/>
            <p:nvPr/>
          </p:nvSpPr>
          <p:spPr>
            <a:xfrm>
              <a:off x="10133176" y="5672256"/>
              <a:ext cx="1040851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Platform Go-live</a:t>
              </a:r>
            </a:p>
          </p:txBody>
        </p:sp>
        <p:sp>
          <p:nvSpPr>
            <p:cNvPr id="110" name="Raute 61">
              <a:extLst>
                <a:ext uri="{FF2B5EF4-FFF2-40B4-BE49-F238E27FC236}">
                  <a16:creationId xmlns:a16="http://schemas.microsoft.com/office/drawing/2014/main" id="{7E92D337-9994-D700-8E50-5CF74DC5CC3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79523" y="2299762"/>
              <a:ext cx="313196" cy="292290"/>
            </a:xfrm>
            <a:prstGeom prst="diamond">
              <a:avLst/>
            </a:prstGeom>
            <a:solidFill>
              <a:schemeClr val="bg1"/>
            </a:solidFill>
            <a:ln w="317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11" name="Gerader Verbinder 85">
              <a:extLst>
                <a:ext uri="{FF2B5EF4-FFF2-40B4-BE49-F238E27FC236}">
                  <a16:creationId xmlns:a16="http://schemas.microsoft.com/office/drawing/2014/main" id="{05D08630-A265-FCB8-4C2C-4027FB9FF186}"/>
                </a:ext>
              </a:extLst>
            </p:cNvPr>
            <p:cNvCxnSpPr>
              <a:cxnSpLocks/>
            </p:cNvCxnSpPr>
            <p:nvPr/>
          </p:nvCxnSpPr>
          <p:spPr>
            <a:xfrm>
              <a:off x="5744389" y="2594122"/>
              <a:ext cx="0" cy="320971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Textfeld 40">
              <a:extLst>
                <a:ext uri="{FF2B5EF4-FFF2-40B4-BE49-F238E27FC236}">
                  <a16:creationId xmlns:a16="http://schemas.microsoft.com/office/drawing/2014/main" id="{348C31DC-B6C8-7D82-A0EC-530C205378E2}"/>
                </a:ext>
              </a:extLst>
            </p:cNvPr>
            <p:cNvSpPr txBox="1"/>
            <p:nvPr/>
          </p:nvSpPr>
          <p:spPr>
            <a:xfrm>
              <a:off x="4763177" y="2624483"/>
              <a:ext cx="92474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kumimoji="0" lang="en-US" sz="1200" b="0" i="0" u="none" strike="noStrike" kern="1200" cap="none" spc="0" normalizeH="0" baseline="30000" noProof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st</a:t>
              </a: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Stakeholder Webinar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A7C9B3F-EF72-6745-29FE-E7ABDF4C831A}"/>
              </a:ext>
            </a:extLst>
          </p:cNvPr>
          <p:cNvSpPr txBox="1"/>
          <p:nvPr/>
        </p:nvSpPr>
        <p:spPr>
          <a:xfrm>
            <a:off x="374160" y="3515275"/>
            <a:ext cx="14391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>
                <a:solidFill>
                  <a:srgbClr val="C00000"/>
                </a:solidFill>
                <a:latin typeface="Franklin Gothic Medium Cond" panose="020B0606030402020204" pitchFamily="34" charset="0"/>
              </a:rPr>
              <a:t>Renewables</a:t>
            </a:r>
          </a:p>
          <a:p>
            <a:pPr algn="ctr"/>
            <a:r>
              <a:rPr lang="en-GB" sz="1200">
                <a:solidFill>
                  <a:srgbClr val="0F218B"/>
                </a:solidFill>
                <a:latin typeface="Franklin Gothic Medium Cond" panose="020B0606030402020204" pitchFamily="34" charset="0"/>
              </a:rPr>
              <a:t>Wind Europe</a:t>
            </a:r>
          </a:p>
          <a:p>
            <a:pPr algn="ctr"/>
            <a:r>
              <a:rPr lang="en-GB" sz="1200">
                <a:solidFill>
                  <a:srgbClr val="0F218B"/>
                </a:solidFill>
                <a:latin typeface="Franklin Gothic Medium Cond" panose="020B0606030402020204" pitchFamily="34" charset="0"/>
              </a:rPr>
              <a:t>Solar Power Europe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213DDB-6FB3-A73D-5805-D781C9F2806D}"/>
              </a:ext>
            </a:extLst>
          </p:cNvPr>
          <p:cNvSpPr txBox="1"/>
          <p:nvPr/>
        </p:nvSpPr>
        <p:spPr>
          <a:xfrm>
            <a:off x="1776984" y="3527271"/>
            <a:ext cx="15003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>
                <a:solidFill>
                  <a:srgbClr val="C00000"/>
                </a:solidFill>
                <a:latin typeface="Franklin Gothic Medium Cond" panose="020B0606030402020204" pitchFamily="34" charset="0"/>
              </a:rPr>
              <a:t>Institutional</a:t>
            </a:r>
          </a:p>
          <a:p>
            <a:r>
              <a:rPr lang="en-GB" sz="1200">
                <a:solidFill>
                  <a:srgbClr val="0F218B"/>
                </a:solidFill>
                <a:latin typeface="Franklin Gothic Medium Cond" panose="020B0606030402020204" pitchFamily="34" charset="0"/>
              </a:rPr>
              <a:t>European Commission</a:t>
            </a:r>
          </a:p>
          <a:p>
            <a:pPr algn="ctr"/>
            <a:r>
              <a:rPr lang="en-GB" sz="1200">
                <a:solidFill>
                  <a:srgbClr val="0F218B"/>
                </a:solidFill>
                <a:latin typeface="Franklin Gothic Medium Cond" panose="020B0606030402020204" pitchFamily="34" charset="0"/>
              </a:rPr>
              <a:t>ACER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FDC607-4F5E-91EB-E6F2-96ACDBE5914D}"/>
              </a:ext>
            </a:extLst>
          </p:cNvPr>
          <p:cNvSpPr txBox="1"/>
          <p:nvPr/>
        </p:nvSpPr>
        <p:spPr>
          <a:xfrm>
            <a:off x="4211657" y="3136101"/>
            <a:ext cx="68214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>
                <a:solidFill>
                  <a:srgbClr val="0F218B"/>
                </a:solidFill>
                <a:latin typeface="Franklin Gothic Demi" panose="020B0703020102020204" pitchFamily="34" charset="0"/>
              </a:rPr>
              <a:t>EU STAKEHOLDER GROUP </a:t>
            </a:r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2D0B100-D460-B9ED-9341-E0F7C40BF3FF}"/>
              </a:ext>
            </a:extLst>
          </p:cNvPr>
          <p:cNvSpPr txBox="1"/>
          <p:nvPr/>
        </p:nvSpPr>
        <p:spPr>
          <a:xfrm>
            <a:off x="3240733" y="3515275"/>
            <a:ext cx="1439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>
                <a:solidFill>
                  <a:srgbClr val="C00000"/>
                </a:solidFill>
                <a:latin typeface="Franklin Gothic Medium Cond" panose="020B0606030402020204" pitchFamily="34" charset="0"/>
              </a:rPr>
              <a:t>Market Agents</a:t>
            </a:r>
          </a:p>
          <a:p>
            <a:pPr algn="ctr"/>
            <a:r>
              <a:rPr lang="en-GB" sz="1200" err="1">
                <a:solidFill>
                  <a:srgbClr val="0F218B"/>
                </a:solidFill>
                <a:latin typeface="Franklin Gothic Medium Cond" panose="020B0606030402020204" pitchFamily="34" charset="0"/>
              </a:rPr>
              <a:t>Eurelectric</a:t>
            </a:r>
            <a:endParaRPr lang="en-GB" sz="1200">
              <a:solidFill>
                <a:srgbClr val="0F218B"/>
              </a:solidFill>
              <a:latin typeface="Franklin Gothic Medium Cond" panose="020B0606030402020204" pitchFamily="34" charset="0"/>
            </a:endParaRPr>
          </a:p>
          <a:p>
            <a:pPr algn="ctr"/>
            <a:r>
              <a:rPr lang="en-GB" sz="1200">
                <a:solidFill>
                  <a:srgbClr val="0F218B"/>
                </a:solidFill>
                <a:latin typeface="Franklin Gothic Medium Cond" panose="020B0606030402020204" pitchFamily="34" charset="0"/>
              </a:rPr>
              <a:t>EFET</a:t>
            </a:r>
          </a:p>
          <a:p>
            <a:pPr algn="ctr"/>
            <a:r>
              <a:rPr lang="en-GB" sz="1200">
                <a:solidFill>
                  <a:srgbClr val="0F218B"/>
                </a:solidFill>
                <a:latin typeface="Franklin Gothic Medium Cond" panose="020B0606030402020204" pitchFamily="34" charset="0"/>
              </a:rPr>
              <a:t>Hydrogen Europe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B525ECE-B271-B9CF-5D83-97E2715B1006}"/>
              </a:ext>
            </a:extLst>
          </p:cNvPr>
          <p:cNvSpPr txBox="1"/>
          <p:nvPr/>
        </p:nvSpPr>
        <p:spPr>
          <a:xfrm>
            <a:off x="4593137" y="3511657"/>
            <a:ext cx="15983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>
                <a:solidFill>
                  <a:srgbClr val="C00000"/>
                </a:solidFill>
                <a:latin typeface="Franklin Gothic Medium Cond" panose="020B0606030402020204" pitchFamily="34" charset="0"/>
              </a:rPr>
              <a:t>Electromobility</a:t>
            </a:r>
          </a:p>
          <a:p>
            <a:pPr algn="ctr"/>
            <a:r>
              <a:rPr lang="en-GB" sz="1200" err="1">
                <a:solidFill>
                  <a:srgbClr val="0F218B"/>
                </a:solidFill>
                <a:latin typeface="Franklin Gothic Medium Cond" panose="020B0606030402020204" pitchFamily="34" charset="0"/>
              </a:rPr>
              <a:t>ChargeUp</a:t>
            </a:r>
            <a:r>
              <a:rPr lang="en-GB" sz="1200">
                <a:solidFill>
                  <a:srgbClr val="0F218B"/>
                </a:solidFill>
                <a:latin typeface="Franklin Gothic Medium Cond" panose="020B0606030402020204" pitchFamily="34" charset="0"/>
              </a:rPr>
              <a:t> Europe</a:t>
            </a:r>
          </a:p>
          <a:p>
            <a:pPr algn="ctr"/>
            <a:r>
              <a:rPr lang="en-GB" sz="1200">
                <a:solidFill>
                  <a:srgbClr val="0F218B"/>
                </a:solidFill>
                <a:latin typeface="Franklin Gothic Medium Cond" panose="020B0606030402020204" pitchFamily="34" charset="0"/>
              </a:rPr>
              <a:t>AVERE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629DE1B-F1A8-7C9E-EA4A-3E3E840561B2}"/>
              </a:ext>
            </a:extLst>
          </p:cNvPr>
          <p:cNvSpPr txBox="1"/>
          <p:nvPr/>
        </p:nvSpPr>
        <p:spPr>
          <a:xfrm>
            <a:off x="6005886" y="3523936"/>
            <a:ext cx="17383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>
                <a:solidFill>
                  <a:srgbClr val="C00000"/>
                </a:solidFill>
                <a:latin typeface="Franklin Gothic Medium Cond" panose="020B0606030402020204" pitchFamily="34" charset="0"/>
              </a:rPr>
              <a:t>Energy Consumer</a:t>
            </a:r>
          </a:p>
          <a:p>
            <a:pPr algn="ctr"/>
            <a:r>
              <a:rPr lang="en-GB" sz="1200">
                <a:solidFill>
                  <a:srgbClr val="0F218B"/>
                </a:solidFill>
                <a:latin typeface="Franklin Gothic Medium Cond" panose="020B0606030402020204" pitchFamily="34" charset="0"/>
              </a:rPr>
              <a:t>IFIEC Europe</a:t>
            </a:r>
          </a:p>
          <a:p>
            <a:pPr algn="ctr"/>
            <a:r>
              <a:rPr lang="en-GB" sz="1200">
                <a:solidFill>
                  <a:srgbClr val="0F218B"/>
                </a:solidFill>
                <a:latin typeface="Franklin Gothic Medium Cond" panose="020B0606030402020204" pitchFamily="34" charset="0"/>
              </a:rPr>
              <a:t>CEDEC</a:t>
            </a:r>
          </a:p>
          <a:p>
            <a:pPr algn="ctr"/>
            <a:r>
              <a:rPr lang="en-GB" sz="1200">
                <a:solidFill>
                  <a:srgbClr val="0F218B"/>
                </a:solidFill>
                <a:latin typeface="Franklin Gothic Medium Cond" panose="020B0606030402020204" pitchFamily="34" charset="0"/>
              </a:rPr>
              <a:t>BEUC</a:t>
            </a:r>
          </a:p>
          <a:p>
            <a:pPr algn="ctr"/>
            <a:r>
              <a:rPr lang="en-GB" sz="1200" err="1">
                <a:solidFill>
                  <a:srgbClr val="0F218B"/>
                </a:solidFill>
                <a:latin typeface="Franklin Gothic Medium Cond" panose="020B0606030402020204" pitchFamily="34" charset="0"/>
              </a:rPr>
              <a:t>SmartEN</a:t>
            </a:r>
            <a:endParaRPr lang="en-GB" sz="1200">
              <a:solidFill>
                <a:srgbClr val="0F218B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E65DE8A-B294-CB8B-28FE-F7D9E65BA6EC}"/>
              </a:ext>
            </a:extLst>
          </p:cNvPr>
          <p:cNvSpPr txBox="1"/>
          <p:nvPr/>
        </p:nvSpPr>
        <p:spPr>
          <a:xfrm>
            <a:off x="7300537" y="3515153"/>
            <a:ext cx="20557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>
                <a:solidFill>
                  <a:srgbClr val="C00000"/>
                </a:solidFill>
                <a:latin typeface="Franklin Gothic Medium Cond" panose="020B0606030402020204" pitchFamily="34" charset="0"/>
              </a:rPr>
              <a:t>Heating and </a:t>
            </a:r>
          </a:p>
          <a:p>
            <a:pPr algn="ctr"/>
            <a:r>
              <a:rPr lang="en-GB">
                <a:solidFill>
                  <a:srgbClr val="C00000"/>
                </a:solidFill>
                <a:latin typeface="Franklin Gothic Medium Cond" panose="020B0606030402020204" pitchFamily="34" charset="0"/>
              </a:rPr>
              <a:t>cooling</a:t>
            </a:r>
          </a:p>
          <a:p>
            <a:pPr algn="ctr"/>
            <a:r>
              <a:rPr lang="en-GB" sz="1200">
                <a:solidFill>
                  <a:srgbClr val="0F218B"/>
                </a:solidFill>
                <a:latin typeface="Franklin Gothic Medium Cond" panose="020B0606030402020204" pitchFamily="34" charset="0"/>
              </a:rPr>
              <a:t>EHI</a:t>
            </a:r>
          </a:p>
          <a:p>
            <a:pPr algn="ctr"/>
            <a:r>
              <a:rPr lang="en-GB" sz="1200">
                <a:solidFill>
                  <a:srgbClr val="0F218B"/>
                </a:solidFill>
                <a:latin typeface="Franklin Gothic Medium Cond" panose="020B0606030402020204" pitchFamily="34" charset="0"/>
              </a:rPr>
              <a:t>EHPA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45EF2BC-97AC-D141-4223-8CE624E49DF5}"/>
              </a:ext>
            </a:extLst>
          </p:cNvPr>
          <p:cNvSpPr txBox="1"/>
          <p:nvPr/>
        </p:nvSpPr>
        <p:spPr>
          <a:xfrm>
            <a:off x="8827636" y="3496399"/>
            <a:ext cx="15983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>
                <a:solidFill>
                  <a:srgbClr val="C00000"/>
                </a:solidFill>
                <a:latin typeface="Franklin Gothic Medium Cond" panose="020B0606030402020204" pitchFamily="34" charset="0"/>
              </a:rPr>
              <a:t>Energy Storage</a:t>
            </a:r>
          </a:p>
          <a:p>
            <a:pPr algn="ctr"/>
            <a:r>
              <a:rPr lang="en-GB" sz="1200">
                <a:solidFill>
                  <a:srgbClr val="0F218B"/>
                </a:solidFill>
                <a:latin typeface="Franklin Gothic Medium Cond" panose="020B0606030402020204" pitchFamily="34" charset="0"/>
              </a:rPr>
              <a:t>EASE</a:t>
            </a:r>
          </a:p>
          <a:p>
            <a:pPr algn="ctr"/>
            <a:r>
              <a:rPr lang="en-GB" sz="1200">
                <a:solidFill>
                  <a:srgbClr val="0F218B"/>
                </a:solidFill>
                <a:latin typeface="Franklin Gothic Medium Cond" panose="020B0606030402020204" pitchFamily="34" charset="0"/>
              </a:rPr>
              <a:t>BEPA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D787C91-9377-0482-7590-3875DBAA92FB}"/>
              </a:ext>
            </a:extLst>
          </p:cNvPr>
          <p:cNvSpPr txBox="1"/>
          <p:nvPr/>
        </p:nvSpPr>
        <p:spPr>
          <a:xfrm>
            <a:off x="9918215" y="3515385"/>
            <a:ext cx="1960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>
                <a:solidFill>
                  <a:srgbClr val="C00000"/>
                </a:solidFill>
                <a:latin typeface="Franklin Gothic Medium Cond" panose="020B0606030402020204" pitchFamily="34" charset="0"/>
              </a:rPr>
              <a:t>Others</a:t>
            </a:r>
          </a:p>
          <a:p>
            <a:pPr algn="ctr"/>
            <a:r>
              <a:rPr lang="en-GB" sz="1200">
                <a:solidFill>
                  <a:srgbClr val="0F218B"/>
                </a:solidFill>
                <a:latin typeface="Franklin Gothic Medium Cond" panose="020B0606030402020204" pitchFamily="34" charset="0"/>
              </a:rPr>
              <a:t>CAN Europe</a:t>
            </a:r>
          </a:p>
          <a:p>
            <a:pPr algn="ctr"/>
            <a:r>
              <a:rPr lang="en-GB" sz="1200">
                <a:solidFill>
                  <a:srgbClr val="0F218B"/>
                </a:solidFill>
                <a:latin typeface="Franklin Gothic Medium Cond" panose="020B0606030402020204" pitchFamily="34" charset="0"/>
              </a:rPr>
              <a:t>RAP, RGI, EPRI</a:t>
            </a:r>
          </a:p>
          <a:p>
            <a:pPr algn="ctr"/>
            <a:r>
              <a:rPr lang="en-GB" sz="1200">
                <a:solidFill>
                  <a:srgbClr val="0F218B"/>
                </a:solidFill>
                <a:latin typeface="Franklin Gothic Medium Cond" panose="020B0606030402020204" pitchFamily="34" charset="0"/>
              </a:rPr>
              <a:t>T&amp;D Europe</a:t>
            </a:r>
          </a:p>
          <a:p>
            <a:pPr algn="ctr"/>
            <a:r>
              <a:rPr lang="en-GB" sz="1200">
                <a:solidFill>
                  <a:srgbClr val="0F218B"/>
                </a:solidFill>
                <a:latin typeface="Franklin Gothic Medium Cond" panose="020B0606030402020204" pitchFamily="34" charset="0"/>
              </a:rPr>
              <a:t>EU Turbines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225760F7-797D-139F-A21A-C74C7E29FB3A}"/>
              </a:ext>
            </a:extLst>
          </p:cNvPr>
          <p:cNvCxnSpPr/>
          <p:nvPr/>
        </p:nvCxnSpPr>
        <p:spPr>
          <a:xfrm>
            <a:off x="389156" y="5216857"/>
            <a:ext cx="11200272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8" name="Right Bracket 77">
            <a:extLst>
              <a:ext uri="{FF2B5EF4-FFF2-40B4-BE49-F238E27FC236}">
                <a16:creationId xmlns:a16="http://schemas.microsoft.com/office/drawing/2014/main" id="{EEDB101C-CF83-3D17-613C-FA7CC97BADAA}"/>
              </a:ext>
            </a:extLst>
          </p:cNvPr>
          <p:cNvSpPr/>
          <p:nvPr/>
        </p:nvSpPr>
        <p:spPr>
          <a:xfrm rot="5400000">
            <a:off x="6816035" y="-457855"/>
            <a:ext cx="189251" cy="6821425"/>
          </a:xfrm>
          <a:prstGeom prst="rightBracket">
            <a:avLst>
              <a:gd name="adj" fmla="val 80747"/>
            </a:avLst>
          </a:prstGeom>
          <a:ln w="19050">
            <a:solidFill>
              <a:srgbClr val="0F218B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9" name="Graphic 78" descr="Wind Turbines with solid fill">
            <a:extLst>
              <a:ext uri="{FF2B5EF4-FFF2-40B4-BE49-F238E27FC236}">
                <a16:creationId xmlns:a16="http://schemas.microsoft.com/office/drawing/2014/main" id="{077E6BFE-FD1D-724C-9E50-87CA119030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9848" y="4417058"/>
            <a:ext cx="607878" cy="607878"/>
          </a:xfrm>
          <a:prstGeom prst="rect">
            <a:avLst/>
          </a:prstGeom>
        </p:spPr>
      </p:pic>
      <p:pic>
        <p:nvPicPr>
          <p:cNvPr id="80" name="Graphic 79" descr="Bank with solid fill">
            <a:extLst>
              <a:ext uri="{FF2B5EF4-FFF2-40B4-BE49-F238E27FC236}">
                <a16:creationId xmlns:a16="http://schemas.microsoft.com/office/drawing/2014/main" id="{D9679A8C-9F3D-2556-B109-72F887FF1E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05619" y="4316132"/>
            <a:ext cx="782444" cy="782444"/>
          </a:xfrm>
          <a:prstGeom prst="rect">
            <a:avLst/>
          </a:prstGeom>
        </p:spPr>
      </p:pic>
      <p:pic>
        <p:nvPicPr>
          <p:cNvPr id="100" name="Graphic 99" descr="Supply And Demand with solid fill">
            <a:extLst>
              <a:ext uri="{FF2B5EF4-FFF2-40B4-BE49-F238E27FC236}">
                <a16:creationId xmlns:a16="http://schemas.microsoft.com/office/drawing/2014/main" id="{27F4DB37-F776-3D64-2BB5-3BB57E3AD7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645590" y="4448447"/>
            <a:ext cx="629445" cy="629445"/>
          </a:xfrm>
          <a:prstGeom prst="rect">
            <a:avLst/>
          </a:prstGeom>
        </p:spPr>
      </p:pic>
      <p:pic>
        <p:nvPicPr>
          <p:cNvPr id="102" name="Graphic 101" descr="Electric car with solid fill">
            <a:extLst>
              <a:ext uri="{FF2B5EF4-FFF2-40B4-BE49-F238E27FC236}">
                <a16:creationId xmlns:a16="http://schemas.microsoft.com/office/drawing/2014/main" id="{A0F194FF-DD6B-DBFA-1B97-9D589DC00B9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027582" y="4429805"/>
            <a:ext cx="761411" cy="761411"/>
          </a:xfrm>
          <a:prstGeom prst="rect">
            <a:avLst/>
          </a:prstGeom>
        </p:spPr>
      </p:pic>
      <p:pic>
        <p:nvPicPr>
          <p:cNvPr id="105" name="Graphic 104" descr="House with solid fill">
            <a:extLst>
              <a:ext uri="{FF2B5EF4-FFF2-40B4-BE49-F238E27FC236}">
                <a16:creationId xmlns:a16="http://schemas.microsoft.com/office/drawing/2014/main" id="{78203B1A-32A7-D9EC-BEC1-A1D9B2BEE6E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619341" y="4517246"/>
            <a:ext cx="642804" cy="642804"/>
          </a:xfrm>
          <a:prstGeom prst="rect">
            <a:avLst/>
          </a:prstGeom>
        </p:spPr>
      </p:pic>
      <p:pic>
        <p:nvPicPr>
          <p:cNvPr id="116" name="Graphic 115" descr="Bonfire with solid fill">
            <a:extLst>
              <a:ext uri="{FF2B5EF4-FFF2-40B4-BE49-F238E27FC236}">
                <a16:creationId xmlns:a16="http://schemas.microsoft.com/office/drawing/2014/main" id="{44E4CFCA-F8B3-C0D4-676C-B88D35E89D1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032327" y="4506149"/>
            <a:ext cx="642805" cy="571743"/>
          </a:xfrm>
          <a:prstGeom prst="rect">
            <a:avLst/>
          </a:prstGeom>
        </p:spPr>
      </p:pic>
      <p:pic>
        <p:nvPicPr>
          <p:cNvPr id="117" name="Graphic 116" descr="Battery with solid fill">
            <a:extLst>
              <a:ext uri="{FF2B5EF4-FFF2-40B4-BE49-F238E27FC236}">
                <a16:creationId xmlns:a16="http://schemas.microsoft.com/office/drawing/2014/main" id="{265016FD-54AE-0778-7026-E3E18DA120A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356328" y="4559725"/>
            <a:ext cx="607878" cy="607878"/>
          </a:xfrm>
          <a:prstGeom prst="rect">
            <a:avLst/>
          </a:prstGeom>
        </p:spPr>
      </p:pic>
      <p:pic>
        <p:nvPicPr>
          <p:cNvPr id="118" name="Graphic 117" descr="Rope Knot with solid fill">
            <a:extLst>
              <a:ext uri="{FF2B5EF4-FFF2-40B4-BE49-F238E27FC236}">
                <a16:creationId xmlns:a16="http://schemas.microsoft.com/office/drawing/2014/main" id="{3E893423-F969-FBDD-0CE0-3B0F7C37EB9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718359" y="4477298"/>
            <a:ext cx="629444" cy="629444"/>
          </a:xfrm>
          <a:prstGeom prst="rect">
            <a:avLst/>
          </a:prstGeom>
        </p:spPr>
      </p:pic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33FEAE72-5AB7-6B9E-19A6-1D87072BB797}"/>
              </a:ext>
            </a:extLst>
          </p:cNvPr>
          <p:cNvCxnSpPr>
            <a:cxnSpLocks/>
          </p:cNvCxnSpPr>
          <p:nvPr/>
        </p:nvCxnSpPr>
        <p:spPr>
          <a:xfrm>
            <a:off x="6259243" y="5440680"/>
            <a:ext cx="0" cy="53318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3" name="TextBox 122">
            <a:extLst>
              <a:ext uri="{FF2B5EF4-FFF2-40B4-BE49-F238E27FC236}">
                <a16:creationId xmlns:a16="http://schemas.microsoft.com/office/drawing/2014/main" id="{F6BE2833-456A-2619-4E2F-804247DB8F63}"/>
              </a:ext>
            </a:extLst>
          </p:cNvPr>
          <p:cNvSpPr txBox="1"/>
          <p:nvPr/>
        </p:nvSpPr>
        <p:spPr>
          <a:xfrm>
            <a:off x="894582" y="5461219"/>
            <a:ext cx="5502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Establishment of Joint Task Force, Setting up Goals, Joint Work Plan &amp; Collection of Published Hosting Capacity Information &amp; Definitions</a:t>
            </a:r>
          </a:p>
        </p:txBody>
      </p:sp>
      <p:sp>
        <p:nvSpPr>
          <p:cNvPr id="124" name="Textfeld 40">
            <a:extLst>
              <a:ext uri="{FF2B5EF4-FFF2-40B4-BE49-F238E27FC236}">
                <a16:creationId xmlns:a16="http://schemas.microsoft.com/office/drawing/2014/main" id="{56DBF041-D0E5-3BC6-D19A-EFA86AD00D21}"/>
              </a:ext>
            </a:extLst>
          </p:cNvPr>
          <p:cNvSpPr txBox="1"/>
          <p:nvPr/>
        </p:nvSpPr>
        <p:spPr>
          <a:xfrm>
            <a:off x="4579836" y="6224897"/>
            <a:ext cx="1601390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Progress/Concept Report at Copenhagen Forum</a:t>
            </a:r>
          </a:p>
        </p:txBody>
      </p:sp>
      <p:sp>
        <p:nvSpPr>
          <p:cNvPr id="125" name="Raute 61">
            <a:extLst>
              <a:ext uri="{FF2B5EF4-FFF2-40B4-BE49-F238E27FC236}">
                <a16:creationId xmlns:a16="http://schemas.microsoft.com/office/drawing/2014/main" id="{5BCBADC6-CC9B-2520-2D2F-59A2BFDF3DE9}"/>
              </a:ext>
            </a:extLst>
          </p:cNvPr>
          <p:cNvSpPr>
            <a:spLocks noChangeAspect="1"/>
          </p:cNvSpPr>
          <p:nvPr/>
        </p:nvSpPr>
        <p:spPr>
          <a:xfrm>
            <a:off x="6078779" y="5957427"/>
            <a:ext cx="360491" cy="315027"/>
          </a:xfrm>
          <a:prstGeom prst="diamond">
            <a:avLst/>
          </a:prstGeom>
          <a:solidFill>
            <a:schemeClr val="bg1"/>
          </a:solidFill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6" name="Gerader Verbinder 85">
            <a:extLst>
              <a:ext uri="{FF2B5EF4-FFF2-40B4-BE49-F238E27FC236}">
                <a16:creationId xmlns:a16="http://schemas.microsoft.com/office/drawing/2014/main" id="{E37ACACB-59F3-0E02-9BA2-4C0A61399810}"/>
              </a:ext>
            </a:extLst>
          </p:cNvPr>
          <p:cNvCxnSpPr>
            <a:cxnSpLocks/>
          </p:cNvCxnSpPr>
          <p:nvPr/>
        </p:nvCxnSpPr>
        <p:spPr>
          <a:xfrm>
            <a:off x="6261471" y="6281129"/>
            <a:ext cx="0" cy="349203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>
            <a:extLst>
              <a:ext uri="{FF2B5EF4-FFF2-40B4-BE49-F238E27FC236}">
                <a16:creationId xmlns:a16="http://schemas.microsoft.com/office/drawing/2014/main" id="{E968BE0D-3D0A-50AB-034F-6DE7BCC4799F}"/>
              </a:ext>
            </a:extLst>
          </p:cNvPr>
          <p:cNvSpPr txBox="1"/>
          <p:nvPr/>
        </p:nvSpPr>
        <p:spPr>
          <a:xfrm>
            <a:off x="6217368" y="5389091"/>
            <a:ext cx="53866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Mock-up &amp; Establishment of </a:t>
            </a:r>
            <a:endParaRPr lang="en-US" sz="140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target platform</a:t>
            </a:r>
          </a:p>
        </p:txBody>
      </p:sp>
      <p:pic>
        <p:nvPicPr>
          <p:cNvPr id="1026" name="Picture 2" descr="DSO Entity – Pillar of Europe's Energy Transition">
            <a:extLst>
              <a:ext uri="{FF2B5EF4-FFF2-40B4-BE49-F238E27FC236}">
                <a16:creationId xmlns:a16="http://schemas.microsoft.com/office/drawing/2014/main" id="{F567E48B-0B87-E9DE-C60E-6A611E738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5" y="5335139"/>
            <a:ext cx="666937" cy="356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me">
            <a:extLst>
              <a:ext uri="{FF2B5EF4-FFF2-40B4-BE49-F238E27FC236}">
                <a16:creationId xmlns:a16="http://schemas.microsoft.com/office/drawing/2014/main" id="{7A8080D3-A515-F7DE-AE60-7499466B1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31306"/>
            <a:ext cx="914053" cy="31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B582DA-05F3-3EC4-4B45-5EDCC510AD09}"/>
              </a:ext>
            </a:extLst>
          </p:cNvPr>
          <p:cNvSpPr txBox="1"/>
          <p:nvPr/>
        </p:nvSpPr>
        <p:spPr>
          <a:xfrm>
            <a:off x="7440457" y="6146099"/>
            <a:ext cx="16156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Preliminary outputs for hosting capacity descriptions</a:t>
            </a:r>
          </a:p>
        </p:txBody>
      </p:sp>
      <p:sp>
        <p:nvSpPr>
          <p:cNvPr id="5" name="Raute 61">
            <a:extLst>
              <a:ext uri="{FF2B5EF4-FFF2-40B4-BE49-F238E27FC236}">
                <a16:creationId xmlns:a16="http://schemas.microsoft.com/office/drawing/2014/main" id="{5CBFD268-D140-5D3A-9316-11D98C853B3D}"/>
              </a:ext>
            </a:extLst>
          </p:cNvPr>
          <p:cNvSpPr>
            <a:spLocks noChangeAspect="1"/>
          </p:cNvSpPr>
          <p:nvPr/>
        </p:nvSpPr>
        <p:spPr>
          <a:xfrm>
            <a:off x="8712609" y="5956037"/>
            <a:ext cx="360491" cy="315027"/>
          </a:xfrm>
          <a:prstGeom prst="diamond">
            <a:avLst/>
          </a:prstGeom>
          <a:solidFill>
            <a:schemeClr val="bg1"/>
          </a:solidFill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Gerader Verbinder 85">
            <a:extLst>
              <a:ext uri="{FF2B5EF4-FFF2-40B4-BE49-F238E27FC236}">
                <a16:creationId xmlns:a16="http://schemas.microsoft.com/office/drawing/2014/main" id="{D6220DC0-BEB0-994F-F103-FD0EC609AEC3}"/>
              </a:ext>
            </a:extLst>
          </p:cNvPr>
          <p:cNvCxnSpPr>
            <a:cxnSpLocks/>
          </p:cNvCxnSpPr>
          <p:nvPr/>
        </p:nvCxnSpPr>
        <p:spPr>
          <a:xfrm>
            <a:off x="8892635" y="6281129"/>
            <a:ext cx="0" cy="349203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A4731B2-8B3D-3EE4-6285-09DF17DC990F}"/>
              </a:ext>
            </a:extLst>
          </p:cNvPr>
          <p:cNvSpPr txBox="1"/>
          <p:nvPr/>
        </p:nvSpPr>
        <p:spPr>
          <a:xfrm>
            <a:off x="9000826" y="6132564"/>
            <a:ext cx="641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chemeClr val="accent2"/>
                </a:solidFill>
              </a:rPr>
              <a:t>Q4 25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8586D1-EBB2-C898-675C-9CE17CB5CE3F}"/>
              </a:ext>
            </a:extLst>
          </p:cNvPr>
          <p:cNvSpPr txBox="1"/>
          <p:nvPr/>
        </p:nvSpPr>
        <p:spPr>
          <a:xfrm>
            <a:off x="6341717" y="6152275"/>
            <a:ext cx="641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chemeClr val="accent2"/>
                </a:solidFill>
              </a:rPr>
              <a:t>Q2 25</a:t>
            </a:r>
          </a:p>
        </p:txBody>
      </p:sp>
    </p:spTree>
    <p:extLst>
      <p:ext uri="{BB962C8B-B14F-4D97-AF65-F5344CB8AC3E}">
        <p14:creationId xmlns:p14="http://schemas.microsoft.com/office/powerpoint/2010/main" val="1186551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2FC9C-1F1C-1704-7397-F776F8CEB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398" y="347366"/>
            <a:ext cx="11818466" cy="556414"/>
          </a:xfrm>
        </p:spPr>
        <p:txBody>
          <a:bodyPr/>
          <a:lstStyle/>
          <a:p>
            <a:r>
              <a:rPr lang="en-GB" b="0">
                <a:solidFill>
                  <a:schemeClr val="accent1"/>
                </a:solidFill>
              </a:rPr>
              <a:t>Conceptual ideas for Information portal</a:t>
            </a:r>
            <a:br>
              <a:rPr lang="en-GB" b="0">
                <a:solidFill>
                  <a:schemeClr val="accent1"/>
                </a:solidFill>
              </a:rPr>
            </a:br>
            <a:r>
              <a:rPr lang="en-GB" b="0" i="1" err="1">
                <a:solidFill>
                  <a:schemeClr val="accent1"/>
                </a:solidFill>
              </a:rPr>
              <a:t>Capacitypedia</a:t>
            </a:r>
            <a:r>
              <a:rPr lang="en-GB" b="0" i="1">
                <a:solidFill>
                  <a:schemeClr val="accent1"/>
                </a:solidFill>
              </a:rPr>
              <a:t> &amp;Pan EU Overview on Grid Hosting Capacities</a:t>
            </a:r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2044EEC0-8A93-74A5-14CC-B665EB7CC8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28" r="14138"/>
          <a:stretch/>
        </p:blipFill>
        <p:spPr bwMode="auto">
          <a:xfrm>
            <a:off x="482599" y="1625600"/>
            <a:ext cx="5264151" cy="3962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Graphic 8" descr="Cursor with solid fill">
            <a:extLst>
              <a:ext uri="{FF2B5EF4-FFF2-40B4-BE49-F238E27FC236}">
                <a16:creationId xmlns:a16="http://schemas.microsoft.com/office/drawing/2014/main" id="{87A9D6DC-E390-5563-728D-2A40DE35B0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14115" y="3598175"/>
            <a:ext cx="554966" cy="554966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3550EA8-CB63-6A01-BECB-69F5844757A0}"/>
              </a:ext>
            </a:extLst>
          </p:cNvPr>
          <p:cNvSpPr/>
          <p:nvPr/>
        </p:nvSpPr>
        <p:spPr>
          <a:xfrm>
            <a:off x="4251987" y="1031192"/>
            <a:ext cx="4813539" cy="241539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BC50B85-2E2E-2BC7-A028-CF37879FD4C4}"/>
              </a:ext>
            </a:extLst>
          </p:cNvPr>
          <p:cNvSpPr/>
          <p:nvPr/>
        </p:nvSpPr>
        <p:spPr>
          <a:xfrm>
            <a:off x="4800717" y="3640004"/>
            <a:ext cx="2245395" cy="260468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872E790-DE36-2F6C-1787-E82E7B95DA30}"/>
              </a:ext>
            </a:extLst>
          </p:cNvPr>
          <p:cNvSpPr/>
          <p:nvPr/>
        </p:nvSpPr>
        <p:spPr>
          <a:xfrm>
            <a:off x="7209184" y="3598175"/>
            <a:ext cx="3104966" cy="241539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F65C0E0-B1C6-E6F5-573A-D0DD0AEC5E83}"/>
              </a:ext>
            </a:extLst>
          </p:cNvPr>
          <p:cNvCxnSpPr/>
          <p:nvPr/>
        </p:nvCxnSpPr>
        <p:spPr>
          <a:xfrm flipV="1">
            <a:off x="2398143" y="2372264"/>
            <a:ext cx="1853844" cy="1164566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567E5AF7-1B36-537A-7749-AF199C514671}"/>
              </a:ext>
            </a:extLst>
          </p:cNvPr>
          <p:cNvSpPr txBox="1"/>
          <p:nvPr/>
        </p:nvSpPr>
        <p:spPr>
          <a:xfrm>
            <a:off x="4392047" y="1135249"/>
            <a:ext cx="3777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Country’s subpage</a:t>
            </a:r>
            <a:r>
              <a: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(e.g. Belgium)</a:t>
            </a:r>
          </a:p>
        </p:txBody>
      </p:sp>
      <p:pic>
        <p:nvPicPr>
          <p:cNvPr id="3074" name="Picture 2" descr="Homepage Icon&quot; Images – Browse 418 ...">
            <a:extLst>
              <a:ext uri="{FF2B5EF4-FFF2-40B4-BE49-F238E27FC236}">
                <a16:creationId xmlns:a16="http://schemas.microsoft.com/office/drawing/2014/main" id="{8A8F25AC-5401-4B04-C167-716693E1A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22" y="1796962"/>
            <a:ext cx="445906" cy="44590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elgium - Wikipedia">
            <a:extLst>
              <a:ext uri="{FF2B5EF4-FFF2-40B4-BE49-F238E27FC236}">
                <a16:creationId xmlns:a16="http://schemas.microsoft.com/office/drawing/2014/main" id="{7A8917E2-7089-6516-E68C-63DE5BEB0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768" y="1154318"/>
            <a:ext cx="417392" cy="36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A9C6CEB7-AF43-9798-5392-6FC4E1D6384E}"/>
              </a:ext>
            </a:extLst>
          </p:cNvPr>
          <p:cNvSpPr/>
          <p:nvPr/>
        </p:nvSpPr>
        <p:spPr>
          <a:xfrm>
            <a:off x="4511258" y="1653497"/>
            <a:ext cx="4046146" cy="914400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Country’s status, responsibility for publishing national information, main contacts and links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CD16113-F5BC-64AC-33AC-87278309E1B1}"/>
              </a:ext>
            </a:extLst>
          </p:cNvPr>
          <p:cNvSpPr txBox="1"/>
          <p:nvPr/>
        </p:nvSpPr>
        <p:spPr>
          <a:xfrm>
            <a:off x="5828928" y="2746871"/>
            <a:ext cx="643574" cy="36933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TSOs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732BC91-2073-07BD-1000-64BA1E7C2900}"/>
              </a:ext>
            </a:extLst>
          </p:cNvPr>
          <p:cNvSpPr txBox="1"/>
          <p:nvPr/>
        </p:nvSpPr>
        <p:spPr>
          <a:xfrm>
            <a:off x="6658756" y="2746871"/>
            <a:ext cx="675185" cy="36933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DSOs</a:t>
            </a:r>
          </a:p>
        </p:txBody>
      </p:sp>
      <p:pic>
        <p:nvPicPr>
          <p:cNvPr id="29" name="Graphic 28" descr="Cursor with solid fill">
            <a:extLst>
              <a:ext uri="{FF2B5EF4-FFF2-40B4-BE49-F238E27FC236}">
                <a16:creationId xmlns:a16="http://schemas.microsoft.com/office/drawing/2014/main" id="{85364EC3-803F-F253-511F-6B6C0F0B1B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85298" y="3068973"/>
            <a:ext cx="554966" cy="554966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BB4EE556-02F0-F752-461D-FD9C5EB4E6D1}"/>
              </a:ext>
            </a:extLst>
          </p:cNvPr>
          <p:cNvSpPr txBox="1"/>
          <p:nvPr/>
        </p:nvSpPr>
        <p:spPr>
          <a:xfrm>
            <a:off x="4841804" y="3657041"/>
            <a:ext cx="224539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TSO grid hosting capacity information, additional links to national maps (if any) or tables, </a:t>
            </a:r>
            <a:r>
              <a:rPr lang="en-GB" sz="20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definitions </a:t>
            </a:r>
            <a:r>
              <a:rPr lang="en-GB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disclaimers</a:t>
            </a:r>
            <a:endParaRPr lang="en-GB" sz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6ED37ED-C451-9CE0-1D09-0A5940CF43D3}"/>
              </a:ext>
            </a:extLst>
          </p:cNvPr>
          <p:cNvSpPr txBox="1"/>
          <p:nvPr/>
        </p:nvSpPr>
        <p:spPr>
          <a:xfrm>
            <a:off x="7250271" y="3716114"/>
            <a:ext cx="3104965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DSO grid hosting capacity information, additional links to national maps (if any) or tables, </a:t>
            </a:r>
            <a:r>
              <a:rPr lang="en-GB" sz="20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definitions</a:t>
            </a:r>
            <a:r>
              <a:rPr lang="en-GB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disclaimers</a:t>
            </a:r>
          </a:p>
          <a:p>
            <a:pPr algn="ctr"/>
            <a:r>
              <a:rPr lang="en-GB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(links, contacts and subpages to capture the diversity)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312F254-981A-76E3-E0C7-DAB722A5A516}"/>
              </a:ext>
            </a:extLst>
          </p:cNvPr>
          <p:cNvSpPr txBox="1"/>
          <p:nvPr/>
        </p:nvSpPr>
        <p:spPr>
          <a:xfrm>
            <a:off x="9423760" y="2289946"/>
            <a:ext cx="1587358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accent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Good practices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362FD36-9505-8F62-69DD-0C9727E6763A}"/>
              </a:ext>
            </a:extLst>
          </p:cNvPr>
          <p:cNvSpPr txBox="1"/>
          <p:nvPr/>
        </p:nvSpPr>
        <p:spPr>
          <a:xfrm>
            <a:off x="9423759" y="2699641"/>
            <a:ext cx="2406769" cy="738664"/>
          </a:xfrm>
          <a:prstGeom prst="rect">
            <a:avLst/>
          </a:prstGeom>
          <a:noFill/>
          <a:ln w="19050">
            <a:solidFill>
              <a:schemeClr val="accent2"/>
            </a:solidFill>
            <a:prstDash val="dash"/>
          </a:ln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kumimoji="0" lang="en-US" sz="1400" b="0" i="0" u="none" kern="1200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Calibri"/>
                <a:cs typeface="Calibri"/>
              </a:rPr>
              <a:t>Effective practices implemented by DSOs and/or TSOs</a:t>
            </a:r>
            <a:endParaRPr lang="en-GB" sz="1400">
              <a:latin typeface="Calibri"/>
              <a:ea typeface="Calibri"/>
              <a:cs typeface="Calibri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EAF8094-25C2-D4EC-AFB0-1938E05DA95C}"/>
              </a:ext>
            </a:extLst>
          </p:cNvPr>
          <p:cNvCxnSpPr>
            <a:cxnSpLocks/>
            <a:stCxn id="11" idx="0"/>
          </p:cNvCxnSpPr>
          <p:nvPr/>
        </p:nvCxnSpPr>
        <p:spPr>
          <a:xfrm flipV="1">
            <a:off x="5923415" y="3116203"/>
            <a:ext cx="172585" cy="523801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ED7C5D0-BDF5-EC17-600E-D9FD728D2082}"/>
              </a:ext>
            </a:extLst>
          </p:cNvPr>
          <p:cNvCxnSpPr>
            <a:cxnSpLocks/>
            <a:stCxn id="18" idx="0"/>
          </p:cNvCxnSpPr>
          <p:nvPr/>
        </p:nvCxnSpPr>
        <p:spPr>
          <a:xfrm flipH="1" flipV="1">
            <a:off x="7046112" y="3114844"/>
            <a:ext cx="1715555" cy="483331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B6B83FE-7D19-A93E-A64E-EDE530373B69}"/>
              </a:ext>
            </a:extLst>
          </p:cNvPr>
          <p:cNvSpPr txBox="1"/>
          <p:nvPr/>
        </p:nvSpPr>
        <p:spPr>
          <a:xfrm>
            <a:off x="9423760" y="1021729"/>
            <a:ext cx="1633295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accent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Capacitypedia</a:t>
            </a:r>
            <a:endParaRPr lang="en-GB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2E94A2-A6D6-B890-D031-BFA1C48DFCA2}"/>
              </a:ext>
            </a:extLst>
          </p:cNvPr>
          <p:cNvSpPr txBox="1"/>
          <p:nvPr/>
        </p:nvSpPr>
        <p:spPr>
          <a:xfrm>
            <a:off x="9423759" y="1452741"/>
            <a:ext cx="2406769" cy="738664"/>
          </a:xfrm>
          <a:prstGeom prst="rect">
            <a:avLst/>
          </a:prstGeom>
          <a:noFill/>
          <a:ln w="19050">
            <a:solidFill>
              <a:schemeClr val="accent2"/>
            </a:solidFill>
            <a:prstDash val="dash"/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400">
                <a:latin typeface="Calibri"/>
                <a:ea typeface="Calibri"/>
                <a:cs typeface="Calibri"/>
              </a:rPr>
              <a:t>Guide for understanding grid hosting capacity information and used definitions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605943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DAA7C3C-5ECF-71F0-525B-4F73D5996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Grid Action Plan – Action 6: D</a:t>
            </a:r>
            <a:r>
              <a:rPr lang="en-US" err="1"/>
              <a:t>igitalising</a:t>
            </a:r>
            <a:r>
              <a:rPr lang="en-US"/>
              <a:t> and Streamlining Grid Connection Requests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4098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403DC0-E8AB-0966-3CA9-F6F6A4057E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073660A-588E-70A8-52DA-24596C1E9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09" y="450623"/>
            <a:ext cx="11617788" cy="646891"/>
          </a:xfrm>
        </p:spPr>
        <p:txBody>
          <a:bodyPr lIns="91440" tIns="45720" rIns="91440" bIns="45720" anchor="ctr"/>
          <a:lstStyle/>
          <a:p>
            <a:r>
              <a:rPr lang="en-GB" sz="2800" b="0">
                <a:solidFill>
                  <a:schemeClr val="accent1"/>
                </a:solidFill>
                <a:latin typeface="Calibri"/>
                <a:ea typeface="Calibri"/>
                <a:cs typeface="Calibri"/>
              </a:rPr>
              <a:t>Grid Action Plan 06-</a:t>
            </a:r>
            <a:r>
              <a:rPr lang="en-US" sz="2800" b="0">
                <a:solidFill>
                  <a:schemeClr val="accent1"/>
                </a:solidFill>
                <a:latin typeface="Calibri"/>
                <a:ea typeface="Calibri"/>
                <a:cs typeface="Calibri"/>
              </a:rPr>
              <a:t>Digitalising and Streamlining Grid Connection Requests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br>
              <a:rPr lang="en-US"/>
            </a:br>
            <a:r>
              <a:rPr lang="en-US" sz="2400" b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Calibri"/>
              </a:rPr>
              <a:t>Preliminary Findings</a:t>
            </a:r>
            <a:endParaRPr lang="en-GB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183C35F-A444-48D9-C390-B133B03591B5}"/>
              </a:ext>
            </a:extLst>
          </p:cNvPr>
          <p:cNvGrpSpPr/>
          <p:nvPr/>
        </p:nvGrpSpPr>
        <p:grpSpPr>
          <a:xfrm>
            <a:off x="127001" y="1187398"/>
            <a:ext cx="11735205" cy="868681"/>
            <a:chOff x="-442806" y="1809319"/>
            <a:chExt cx="11751219" cy="1472528"/>
          </a:xfrm>
        </p:grpSpPr>
        <p:sp>
          <p:nvSpPr>
            <p:cNvPr id="3" name="Arrow: Chevron 2">
              <a:extLst>
                <a:ext uri="{FF2B5EF4-FFF2-40B4-BE49-F238E27FC236}">
                  <a16:creationId xmlns:a16="http://schemas.microsoft.com/office/drawing/2014/main" id="{A826E3F5-DEAF-2293-7D1F-51E9A2CEBF57}"/>
                </a:ext>
              </a:extLst>
            </p:cNvPr>
            <p:cNvSpPr/>
            <p:nvPr/>
          </p:nvSpPr>
          <p:spPr>
            <a:xfrm>
              <a:off x="-442806" y="1809319"/>
              <a:ext cx="3051872" cy="1178023"/>
            </a:xfrm>
            <a:prstGeom prst="chevron">
              <a:avLst>
                <a:gd name="adj" fmla="val 40000"/>
              </a:avLst>
            </a:prstGeom>
            <a:solidFill>
              <a:srgbClr val="00206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sz="1400" b="1"/>
            </a:p>
          </p:txBody>
        </p:sp>
        <p:sp>
          <p:nvSpPr>
            <p:cNvPr id="5" name="Free-form: Shape 4">
              <a:extLst>
                <a:ext uri="{FF2B5EF4-FFF2-40B4-BE49-F238E27FC236}">
                  <a16:creationId xmlns:a16="http://schemas.microsoft.com/office/drawing/2014/main" id="{DD07ABD7-6EAF-904E-2EFE-F0B396B33C2C}"/>
                </a:ext>
              </a:extLst>
            </p:cNvPr>
            <p:cNvSpPr/>
            <p:nvPr/>
          </p:nvSpPr>
          <p:spPr>
            <a:xfrm>
              <a:off x="-80062" y="2103824"/>
              <a:ext cx="2577136" cy="1178023"/>
            </a:xfrm>
            <a:custGeom>
              <a:avLst/>
              <a:gdLst>
                <a:gd name="connsiteX0" fmla="*/ 0 w 2577136"/>
                <a:gd name="connsiteY0" fmla="*/ 117802 h 1178022"/>
                <a:gd name="connsiteX1" fmla="*/ 117802 w 2577136"/>
                <a:gd name="connsiteY1" fmla="*/ 0 h 1178022"/>
                <a:gd name="connsiteX2" fmla="*/ 2459334 w 2577136"/>
                <a:gd name="connsiteY2" fmla="*/ 0 h 1178022"/>
                <a:gd name="connsiteX3" fmla="*/ 2577136 w 2577136"/>
                <a:gd name="connsiteY3" fmla="*/ 117802 h 1178022"/>
                <a:gd name="connsiteX4" fmla="*/ 2577136 w 2577136"/>
                <a:gd name="connsiteY4" fmla="*/ 1060220 h 1178022"/>
                <a:gd name="connsiteX5" fmla="*/ 2459334 w 2577136"/>
                <a:gd name="connsiteY5" fmla="*/ 1178022 h 1178022"/>
                <a:gd name="connsiteX6" fmla="*/ 117802 w 2577136"/>
                <a:gd name="connsiteY6" fmla="*/ 1178022 h 1178022"/>
                <a:gd name="connsiteX7" fmla="*/ 0 w 2577136"/>
                <a:gd name="connsiteY7" fmla="*/ 1060220 h 1178022"/>
                <a:gd name="connsiteX8" fmla="*/ 0 w 2577136"/>
                <a:gd name="connsiteY8" fmla="*/ 117802 h 117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77136" h="1178022">
                  <a:moveTo>
                    <a:pt x="0" y="117802"/>
                  </a:moveTo>
                  <a:cubicBezTo>
                    <a:pt x="0" y="52742"/>
                    <a:pt x="52742" y="0"/>
                    <a:pt x="117802" y="0"/>
                  </a:cubicBezTo>
                  <a:lnTo>
                    <a:pt x="2459334" y="0"/>
                  </a:lnTo>
                  <a:cubicBezTo>
                    <a:pt x="2524394" y="0"/>
                    <a:pt x="2577136" y="52742"/>
                    <a:pt x="2577136" y="117802"/>
                  </a:cubicBezTo>
                  <a:lnTo>
                    <a:pt x="2577136" y="1060220"/>
                  </a:lnTo>
                  <a:cubicBezTo>
                    <a:pt x="2577136" y="1125280"/>
                    <a:pt x="2524394" y="1178022"/>
                    <a:pt x="2459334" y="1178022"/>
                  </a:cubicBezTo>
                  <a:lnTo>
                    <a:pt x="117802" y="1178022"/>
                  </a:lnTo>
                  <a:cubicBezTo>
                    <a:pt x="52742" y="1178022"/>
                    <a:pt x="0" y="1125280"/>
                    <a:pt x="0" y="1060220"/>
                  </a:cubicBezTo>
                  <a:lnTo>
                    <a:pt x="0" y="117802"/>
                  </a:lnTo>
                  <a:close/>
                </a:path>
              </a:pathLst>
            </a:custGeom>
            <a:ln>
              <a:solidFill>
                <a:srgbClr val="002060"/>
              </a:solidFill>
            </a:ln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2519" tIns="162519" rIns="162519" bIns="162519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/>
                <a:t>Internal Assessment</a:t>
              </a:r>
              <a:endParaRPr lang="en-GB" sz="1400" b="1" kern="1200"/>
            </a:p>
          </p:txBody>
        </p:sp>
        <p:sp>
          <p:nvSpPr>
            <p:cNvPr id="7" name="Arrow: Chevron 6">
              <a:extLst>
                <a:ext uri="{FF2B5EF4-FFF2-40B4-BE49-F238E27FC236}">
                  <a16:creationId xmlns:a16="http://schemas.microsoft.com/office/drawing/2014/main" id="{5CD4115A-099C-FE36-C589-D99C78064FF7}"/>
                </a:ext>
              </a:extLst>
            </p:cNvPr>
            <p:cNvSpPr/>
            <p:nvPr/>
          </p:nvSpPr>
          <p:spPr>
            <a:xfrm>
              <a:off x="3756171" y="1809319"/>
              <a:ext cx="3051872" cy="1178023"/>
            </a:xfrm>
            <a:prstGeom prst="chevron">
              <a:avLst>
                <a:gd name="adj" fmla="val 4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sz="1400" b="1"/>
            </a:p>
          </p:txBody>
        </p:sp>
        <p:sp>
          <p:nvSpPr>
            <p:cNvPr id="8" name="Free-form: Shape 7">
              <a:extLst>
                <a:ext uri="{FF2B5EF4-FFF2-40B4-BE49-F238E27FC236}">
                  <a16:creationId xmlns:a16="http://schemas.microsoft.com/office/drawing/2014/main" id="{54C55146-C000-73DC-F1DA-4E01C5D890FA}"/>
                </a:ext>
              </a:extLst>
            </p:cNvPr>
            <p:cNvSpPr/>
            <p:nvPr/>
          </p:nvSpPr>
          <p:spPr>
            <a:xfrm>
              <a:off x="4118911" y="2103824"/>
              <a:ext cx="2577136" cy="1178023"/>
            </a:xfrm>
            <a:custGeom>
              <a:avLst/>
              <a:gdLst>
                <a:gd name="connsiteX0" fmla="*/ 0 w 2577136"/>
                <a:gd name="connsiteY0" fmla="*/ 117802 h 1178022"/>
                <a:gd name="connsiteX1" fmla="*/ 117802 w 2577136"/>
                <a:gd name="connsiteY1" fmla="*/ 0 h 1178022"/>
                <a:gd name="connsiteX2" fmla="*/ 2459334 w 2577136"/>
                <a:gd name="connsiteY2" fmla="*/ 0 h 1178022"/>
                <a:gd name="connsiteX3" fmla="*/ 2577136 w 2577136"/>
                <a:gd name="connsiteY3" fmla="*/ 117802 h 1178022"/>
                <a:gd name="connsiteX4" fmla="*/ 2577136 w 2577136"/>
                <a:gd name="connsiteY4" fmla="*/ 1060220 h 1178022"/>
                <a:gd name="connsiteX5" fmla="*/ 2459334 w 2577136"/>
                <a:gd name="connsiteY5" fmla="*/ 1178022 h 1178022"/>
                <a:gd name="connsiteX6" fmla="*/ 117802 w 2577136"/>
                <a:gd name="connsiteY6" fmla="*/ 1178022 h 1178022"/>
                <a:gd name="connsiteX7" fmla="*/ 0 w 2577136"/>
                <a:gd name="connsiteY7" fmla="*/ 1060220 h 1178022"/>
                <a:gd name="connsiteX8" fmla="*/ 0 w 2577136"/>
                <a:gd name="connsiteY8" fmla="*/ 117802 h 117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77136" h="1178022">
                  <a:moveTo>
                    <a:pt x="0" y="117802"/>
                  </a:moveTo>
                  <a:cubicBezTo>
                    <a:pt x="0" y="52742"/>
                    <a:pt x="52742" y="0"/>
                    <a:pt x="117802" y="0"/>
                  </a:cubicBezTo>
                  <a:lnTo>
                    <a:pt x="2459334" y="0"/>
                  </a:lnTo>
                  <a:cubicBezTo>
                    <a:pt x="2524394" y="0"/>
                    <a:pt x="2577136" y="52742"/>
                    <a:pt x="2577136" y="117802"/>
                  </a:cubicBezTo>
                  <a:lnTo>
                    <a:pt x="2577136" y="1060220"/>
                  </a:lnTo>
                  <a:cubicBezTo>
                    <a:pt x="2577136" y="1125280"/>
                    <a:pt x="2524394" y="1178022"/>
                    <a:pt x="2459334" y="1178022"/>
                  </a:cubicBezTo>
                  <a:lnTo>
                    <a:pt x="117802" y="1178022"/>
                  </a:lnTo>
                  <a:cubicBezTo>
                    <a:pt x="52742" y="1178022"/>
                    <a:pt x="0" y="1125280"/>
                    <a:pt x="0" y="1060220"/>
                  </a:cubicBezTo>
                  <a:lnTo>
                    <a:pt x="0" y="117802"/>
                  </a:lnTo>
                  <a:close/>
                </a:path>
              </a:pathLst>
            </a:custGeom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2519" tIns="162519" rIns="162519" bIns="162519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/>
                <a:t>Main </a:t>
              </a:r>
              <a:r>
                <a:rPr lang="en-US" sz="1400" b="1"/>
                <a:t>Observations</a:t>
              </a:r>
              <a:endParaRPr lang="en-GB" sz="1400" b="1" kern="1200"/>
            </a:p>
          </p:txBody>
        </p:sp>
        <p:sp>
          <p:nvSpPr>
            <p:cNvPr id="9" name="Arrow: Chevron 8">
              <a:extLst>
                <a:ext uri="{FF2B5EF4-FFF2-40B4-BE49-F238E27FC236}">
                  <a16:creationId xmlns:a16="http://schemas.microsoft.com/office/drawing/2014/main" id="{C97E3D84-DEB3-3923-46CD-82A242C71A5D}"/>
                </a:ext>
              </a:extLst>
            </p:cNvPr>
            <p:cNvSpPr/>
            <p:nvPr/>
          </p:nvSpPr>
          <p:spPr>
            <a:xfrm>
              <a:off x="8256541" y="1809319"/>
              <a:ext cx="3051872" cy="1178023"/>
            </a:xfrm>
            <a:prstGeom prst="chevron">
              <a:avLst>
                <a:gd name="adj" fmla="val 40000"/>
              </a:avLst>
            </a:prstGeom>
            <a:solidFill>
              <a:schemeClr val="accent2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sz="1400" b="1"/>
            </a:p>
          </p:txBody>
        </p:sp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DB740D12-3BB8-0FA5-AA6B-32D4025FBB34}"/>
                </a:ext>
              </a:extLst>
            </p:cNvPr>
            <p:cNvSpPr/>
            <p:nvPr/>
          </p:nvSpPr>
          <p:spPr>
            <a:xfrm>
              <a:off x="8619294" y="2103824"/>
              <a:ext cx="2577136" cy="1178023"/>
            </a:xfrm>
            <a:custGeom>
              <a:avLst/>
              <a:gdLst>
                <a:gd name="connsiteX0" fmla="*/ 0 w 2577136"/>
                <a:gd name="connsiteY0" fmla="*/ 117802 h 1178022"/>
                <a:gd name="connsiteX1" fmla="*/ 117802 w 2577136"/>
                <a:gd name="connsiteY1" fmla="*/ 0 h 1178022"/>
                <a:gd name="connsiteX2" fmla="*/ 2459334 w 2577136"/>
                <a:gd name="connsiteY2" fmla="*/ 0 h 1178022"/>
                <a:gd name="connsiteX3" fmla="*/ 2577136 w 2577136"/>
                <a:gd name="connsiteY3" fmla="*/ 117802 h 1178022"/>
                <a:gd name="connsiteX4" fmla="*/ 2577136 w 2577136"/>
                <a:gd name="connsiteY4" fmla="*/ 1060220 h 1178022"/>
                <a:gd name="connsiteX5" fmla="*/ 2459334 w 2577136"/>
                <a:gd name="connsiteY5" fmla="*/ 1178022 h 1178022"/>
                <a:gd name="connsiteX6" fmla="*/ 117802 w 2577136"/>
                <a:gd name="connsiteY6" fmla="*/ 1178022 h 1178022"/>
                <a:gd name="connsiteX7" fmla="*/ 0 w 2577136"/>
                <a:gd name="connsiteY7" fmla="*/ 1060220 h 1178022"/>
                <a:gd name="connsiteX8" fmla="*/ 0 w 2577136"/>
                <a:gd name="connsiteY8" fmla="*/ 117802 h 117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77136" h="1178022">
                  <a:moveTo>
                    <a:pt x="0" y="117802"/>
                  </a:moveTo>
                  <a:cubicBezTo>
                    <a:pt x="0" y="52742"/>
                    <a:pt x="52742" y="0"/>
                    <a:pt x="117802" y="0"/>
                  </a:cubicBezTo>
                  <a:lnTo>
                    <a:pt x="2459334" y="0"/>
                  </a:lnTo>
                  <a:cubicBezTo>
                    <a:pt x="2524394" y="0"/>
                    <a:pt x="2577136" y="52742"/>
                    <a:pt x="2577136" y="117802"/>
                  </a:cubicBezTo>
                  <a:lnTo>
                    <a:pt x="2577136" y="1060220"/>
                  </a:lnTo>
                  <a:cubicBezTo>
                    <a:pt x="2577136" y="1125280"/>
                    <a:pt x="2524394" y="1178022"/>
                    <a:pt x="2459334" y="1178022"/>
                  </a:cubicBezTo>
                  <a:lnTo>
                    <a:pt x="117802" y="1178022"/>
                  </a:lnTo>
                  <a:cubicBezTo>
                    <a:pt x="52742" y="1178022"/>
                    <a:pt x="0" y="1125280"/>
                    <a:pt x="0" y="1060220"/>
                  </a:cubicBezTo>
                  <a:lnTo>
                    <a:pt x="0" y="117802"/>
                  </a:lnTo>
                  <a:close/>
                </a:path>
              </a:pathLst>
            </a:custGeom>
            <a:ln>
              <a:solidFill>
                <a:srgbClr val="0FB29A"/>
              </a:solidFill>
            </a:ln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2519" tIns="162519" rIns="162519" bIns="162519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/>
                <a:t>Key Enablers to Support Diversity across Europe</a:t>
              </a:r>
              <a:endParaRPr lang="en-GB" sz="1400" b="1" kern="1200"/>
            </a:p>
          </p:txBody>
        </p:sp>
      </p:grpSp>
      <p:sp>
        <p:nvSpPr>
          <p:cNvPr id="11" name="TextBox 20">
            <a:extLst>
              <a:ext uri="{FF2B5EF4-FFF2-40B4-BE49-F238E27FC236}">
                <a16:creationId xmlns:a16="http://schemas.microsoft.com/office/drawing/2014/main" id="{564D74B9-54F9-CF69-A7DD-D219E508E55F}"/>
              </a:ext>
            </a:extLst>
          </p:cNvPr>
          <p:cNvSpPr txBox="1"/>
          <p:nvPr/>
        </p:nvSpPr>
        <p:spPr>
          <a:xfrm>
            <a:off x="4460239" y="2123990"/>
            <a:ext cx="3219391" cy="885349"/>
          </a:xfrm>
          <a:prstGeom prst="roundRect">
            <a:avLst/>
          </a:prstGeom>
          <a:noFill/>
          <a:ln cap="rnd">
            <a:solidFill>
              <a:schemeClr val="tx2"/>
            </a:solidFill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Calibri"/>
              </a:rPr>
              <a:t>Fit-for-purpose automation </a:t>
            </a:r>
            <a:endParaRPr lang="en-US">
              <a:solidFill>
                <a:schemeClr val="tx1">
                  <a:lumMod val="60000"/>
                  <a:lumOff val="40000"/>
                </a:schemeClr>
              </a:solidFill>
              <a:latin typeface="Trebuchet MS"/>
              <a:ea typeface="Calibri"/>
              <a:cs typeface="Calibri"/>
            </a:endParaRPr>
          </a:p>
          <a:p>
            <a:r>
              <a:rPr lang="en-US" sz="1400">
                <a:solidFill>
                  <a:schemeClr val="tx1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</a:rPr>
              <a:t>Depends on the complexity of the assessments for connection requests</a:t>
            </a:r>
            <a:endParaRPr lang="en-US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Box 20">
            <a:extLst>
              <a:ext uri="{FF2B5EF4-FFF2-40B4-BE49-F238E27FC236}">
                <a16:creationId xmlns:a16="http://schemas.microsoft.com/office/drawing/2014/main" id="{64AAE9B1-9B37-BC16-0E48-4972A6C76A9E}"/>
              </a:ext>
            </a:extLst>
          </p:cNvPr>
          <p:cNvSpPr txBox="1"/>
          <p:nvPr/>
        </p:nvSpPr>
        <p:spPr>
          <a:xfrm>
            <a:off x="4460239" y="3089699"/>
            <a:ext cx="3219391" cy="1362075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Calibri"/>
              </a:rPr>
              <a:t>Interdependence*</a:t>
            </a:r>
            <a:endParaRPr 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>
                <a:solidFill>
                  <a:schemeClr val="tx1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</a:rPr>
              <a:t>String interdependence with competent authorities and other external stakeholders. Delays in permitting and supply chain disruptions</a:t>
            </a:r>
          </a:p>
        </p:txBody>
      </p:sp>
      <p:sp>
        <p:nvSpPr>
          <p:cNvPr id="13" name="TextBox 20">
            <a:extLst>
              <a:ext uri="{FF2B5EF4-FFF2-40B4-BE49-F238E27FC236}">
                <a16:creationId xmlns:a16="http://schemas.microsoft.com/office/drawing/2014/main" id="{66E51495-2EEE-C5AF-54F4-C928D2280138}"/>
              </a:ext>
            </a:extLst>
          </p:cNvPr>
          <p:cNvSpPr txBox="1"/>
          <p:nvPr/>
        </p:nvSpPr>
        <p:spPr>
          <a:xfrm>
            <a:off x="4460239" y="4571006"/>
            <a:ext cx="3219391" cy="885349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Calibri"/>
              </a:rPr>
              <a:t>Qualified Labour*</a:t>
            </a:r>
            <a:endParaRPr 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Shortage of skilled </a:t>
            </a:r>
            <a:r>
              <a:rPr lang="en-US" sz="1400" err="1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labour</a:t>
            </a:r>
            <a:r>
              <a:rPr lang="en-US" sz="140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impacts overall efficiency</a:t>
            </a:r>
          </a:p>
        </p:txBody>
      </p:sp>
      <p:sp>
        <p:nvSpPr>
          <p:cNvPr id="14" name="TextBox 20">
            <a:extLst>
              <a:ext uri="{FF2B5EF4-FFF2-40B4-BE49-F238E27FC236}">
                <a16:creationId xmlns:a16="http://schemas.microsoft.com/office/drawing/2014/main" id="{5069597C-1E5A-50CB-A83C-4ADC816AC636}"/>
              </a:ext>
            </a:extLst>
          </p:cNvPr>
          <p:cNvSpPr txBox="1"/>
          <p:nvPr/>
        </p:nvSpPr>
        <p:spPr>
          <a:xfrm>
            <a:off x="4460239" y="5519846"/>
            <a:ext cx="3219391" cy="1362075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Calibri"/>
              </a:rPr>
              <a:t>Change Management*</a:t>
            </a:r>
            <a:endParaRPr 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>
                <a:solidFill>
                  <a:schemeClr val="tx1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</a:rPr>
              <a:t>Natural resistance to new digital processes and a need for comprehensive upskilling training </a:t>
            </a:r>
            <a:r>
              <a:rPr lang="en-US" sz="1400" err="1">
                <a:solidFill>
                  <a:schemeClr val="tx1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</a:rPr>
              <a:t>programmes</a:t>
            </a:r>
            <a:endParaRPr lang="en-US" sz="1400">
              <a:solidFill>
                <a:schemeClr val="tx1">
                  <a:lumMod val="60000"/>
                  <a:lumOff val="40000"/>
                </a:schemeClr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5" name="TextBox 20">
            <a:extLst>
              <a:ext uri="{FF2B5EF4-FFF2-40B4-BE49-F238E27FC236}">
                <a16:creationId xmlns:a16="http://schemas.microsoft.com/office/drawing/2014/main" id="{B7BC7E45-32FC-4385-BD45-E401B9E11BB0}"/>
              </a:ext>
            </a:extLst>
          </p:cNvPr>
          <p:cNvSpPr txBox="1"/>
          <p:nvPr/>
        </p:nvSpPr>
        <p:spPr>
          <a:xfrm>
            <a:off x="9030470" y="2318532"/>
            <a:ext cx="2976593" cy="1123712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Digital Solutions</a:t>
            </a:r>
          </a:p>
          <a:p>
            <a:r>
              <a:rPr lang="en-US" sz="1400">
                <a:solidFill>
                  <a:schemeClr val="tx1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</a:rPr>
              <a:t>User-friendly platform with a certain degree of automated processes enhanced the effectiveness</a:t>
            </a:r>
          </a:p>
        </p:txBody>
      </p:sp>
      <p:sp>
        <p:nvSpPr>
          <p:cNvPr id="16" name="TextBox 20">
            <a:extLst>
              <a:ext uri="{FF2B5EF4-FFF2-40B4-BE49-F238E27FC236}">
                <a16:creationId xmlns:a16="http://schemas.microsoft.com/office/drawing/2014/main" id="{21D0DED4-9B21-57A7-6605-7826BBA71B17}"/>
              </a:ext>
            </a:extLst>
          </p:cNvPr>
          <p:cNvSpPr txBox="1"/>
          <p:nvPr/>
        </p:nvSpPr>
        <p:spPr>
          <a:xfrm>
            <a:off x="8959350" y="3539552"/>
            <a:ext cx="3047713" cy="1123712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Enhanced Collaboration</a:t>
            </a:r>
          </a:p>
          <a:p>
            <a:r>
              <a:rPr lang="en-US" sz="140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Improved collaboration among grid planners and both internal/external stakeholders</a:t>
            </a:r>
          </a:p>
        </p:txBody>
      </p:sp>
      <p:sp>
        <p:nvSpPr>
          <p:cNvPr id="17" name="TextBox 20">
            <a:extLst>
              <a:ext uri="{FF2B5EF4-FFF2-40B4-BE49-F238E27FC236}">
                <a16:creationId xmlns:a16="http://schemas.microsoft.com/office/drawing/2014/main" id="{8E1E7281-FDFB-E805-AA21-11ABB93AC555}"/>
              </a:ext>
            </a:extLst>
          </p:cNvPr>
          <p:cNvSpPr txBox="1"/>
          <p:nvPr/>
        </p:nvSpPr>
        <p:spPr>
          <a:xfrm>
            <a:off x="8959350" y="4914070"/>
            <a:ext cx="3047713" cy="1123712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Calibri"/>
              </a:rPr>
              <a:t>Regulatory Innovation*</a:t>
            </a:r>
            <a:endParaRPr 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Flexible connection models that support the timely integration of new connections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9C88BF-200A-EC11-5730-C2D43B2AE73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07113" y="3309322"/>
            <a:ext cx="335282" cy="1624598"/>
          </a:xfrm>
          <a:prstGeom prst="rect">
            <a:avLst/>
          </a:prstGeom>
        </p:spPr>
      </p:pic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32F82A11-A0CD-010F-E937-BA5A8C22A815}"/>
              </a:ext>
            </a:extLst>
          </p:cNvPr>
          <p:cNvSpPr/>
          <p:nvPr/>
        </p:nvSpPr>
        <p:spPr>
          <a:xfrm rot="5400000">
            <a:off x="7255028" y="3940687"/>
            <a:ext cx="1624598" cy="368328"/>
          </a:xfrm>
          <a:prstGeom prst="triangl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7CFBD10-BF01-0FEC-EDE5-700DF0374811}"/>
              </a:ext>
            </a:extLst>
          </p:cNvPr>
          <p:cNvSpPr/>
          <p:nvPr/>
        </p:nvSpPr>
        <p:spPr>
          <a:xfrm>
            <a:off x="63195" y="2626641"/>
            <a:ext cx="3214442" cy="314894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/>
              <a:t>DSO Entity is conducting a comprehensive assessment to understand the main challenges / enablers and collect good practices that will enable an effective handling of connection requests at distribution grids</a:t>
            </a:r>
            <a:endParaRPr lang="en-GB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95CC055-3A9C-C4B7-C48A-C1B0D06A2D0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25" t="24613" r="-625" b="49981"/>
          <a:stretch/>
        </p:blipFill>
        <p:spPr>
          <a:xfrm>
            <a:off x="3969394" y="2998073"/>
            <a:ext cx="592825" cy="60499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63A332D-36E0-13D7-5700-F2C7F664659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-714" t="49946" r="714" b="24648"/>
          <a:stretch/>
        </p:blipFill>
        <p:spPr>
          <a:xfrm>
            <a:off x="3969392" y="4506502"/>
            <a:ext cx="592825" cy="60499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8704F73-397B-2511-2648-B623900E5BC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75210" b="-63"/>
          <a:stretch/>
        </p:blipFill>
        <p:spPr>
          <a:xfrm>
            <a:off x="3969392" y="5474569"/>
            <a:ext cx="592825" cy="59182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17AE467-2DD2-C445-BC05-1CA3033612F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66587"/>
          <a:stretch/>
        </p:blipFill>
        <p:spPr>
          <a:xfrm>
            <a:off x="8430167" y="2236236"/>
            <a:ext cx="603554" cy="60499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9B11127-869F-E74A-892B-FF25ABD0037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33200" b="33387"/>
          <a:stretch/>
        </p:blipFill>
        <p:spPr>
          <a:xfrm>
            <a:off x="8433387" y="3385065"/>
            <a:ext cx="603554" cy="60499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B6FDA13-A19F-86A4-C42D-C8C54EBCFB2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66751" b="-164"/>
          <a:stretch/>
        </p:blipFill>
        <p:spPr>
          <a:xfrm>
            <a:off x="8430167" y="4768585"/>
            <a:ext cx="603554" cy="60499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022D2D1-3E76-6DEC-0715-F2593982EC2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75127"/>
          <a:stretch/>
        </p:blipFill>
        <p:spPr>
          <a:xfrm>
            <a:off x="3969393" y="2015020"/>
            <a:ext cx="592825" cy="592291"/>
          </a:xfrm>
          <a:prstGeom prst="rect">
            <a:avLst/>
          </a:prstGeom>
        </p:spPr>
      </p:pic>
      <p:sp>
        <p:nvSpPr>
          <p:cNvPr id="27" name="TextBox 20">
            <a:extLst>
              <a:ext uri="{FF2B5EF4-FFF2-40B4-BE49-F238E27FC236}">
                <a16:creationId xmlns:a16="http://schemas.microsoft.com/office/drawing/2014/main" id="{652F2F54-10CA-7A01-972F-AB1D8EF7178A}"/>
              </a:ext>
            </a:extLst>
          </p:cNvPr>
          <p:cNvSpPr txBox="1"/>
          <p:nvPr/>
        </p:nvSpPr>
        <p:spPr>
          <a:xfrm>
            <a:off x="132078" y="6200566"/>
            <a:ext cx="3148271" cy="510778"/>
          </a:xfrm>
          <a:prstGeom prst="round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Calibri"/>
              </a:rPr>
              <a:t>*Beyond scope</a:t>
            </a:r>
            <a:endParaRPr lang="en-US" sz="1000">
              <a:ln w="0"/>
              <a:effectLst>
                <a:outerShdw blurRad="38100" dist="19050" dir="2700000" algn="tl" rotWithShape="0">
                  <a:srgbClr val="3A3A3F">
                    <a:alpha val="40000"/>
                  </a:srgbClr>
                </a:outerShdw>
              </a:effectLst>
              <a:latin typeface="Calibri"/>
              <a:ea typeface="Calibri"/>
              <a:cs typeface="Calibri"/>
            </a:endParaRPr>
          </a:p>
          <a:p>
            <a:endParaRPr lang="en-US" sz="1400">
              <a:ln w="0"/>
              <a:effectLst>
                <a:outerShdw blurRad="38100" dist="19050" dir="2700000" algn="tl" rotWithShape="0">
                  <a:srgbClr val="3A3A3F">
                    <a:alpha val="40000"/>
                  </a:srgbClr>
                </a:outerShdw>
              </a:effectLst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419290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Mastertitelformat bearbeite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extmasterformat bearbeiten&#10;Zweite Ebene&#10;Dritte Eben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‹#›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ATWORKDOCUMENTPART:_SIZE" val="1"/>
  <p:tag name="OFFICEATWORKDOCUMENTPART:_0" val="b2ZmaWNlYXR3b3JrRG9jdW1lbnRQYXJ0OlUyRnNkR1ZrWDEvUnlrcVpLS2JLQTdFc1pmcW05d0xqY2FaY1NGR1Y4bWt0OGMxYXRQV0kwekVIMjVKY0d6NXExMXZBbXJxU08vZXVIRzhYSWpWOENYT044UElVcHBZc2ZIakI5ak1SY3h5R2hoQmcrSjRnSGtueXBHWjhvbExOelF6eHVFdWN5cTMrQlRjOWl2S3JiSWorZGZ5R2s0bkJlN3h0ZWs1NnR3OEdtWlpnQnJOTWJWUkFyN3dUMmZwZ0J5SXJmTXpyQTExYjhZVkwxTVpMZnhhcEtSS2pxa3RPd3lJMGtveGpPNjdBcjM1UGNsS2dmejMxRC9YWC84dXl4Z2RDTGpvamswTndDT2l1S1g0U091RldJa1lDWXhJbENzdUptUnRuOHdxaC9PK3lJaVU2blNYVEhidFdRR0w2VU5vODE4bjVOclRSM0tha0RaNGlET1NycTRVZ04wU1A5UTZXcys0NUszUkkvK2NpS25lVitIUkIvYVM5MWtaNzFxZVk3TnFlZFdkNDdXRHUxbytkaWxRWHdWdGQ2UnozMVhXUXZBeENLbVBnUlhwN0ZlQnNCb0hJNStscVB1enJPcThhc2o0dE1aaWVyYmpNMjcrcHdxc2ppL0RHZVlOS3JSNTFHUWt2S1VmMjl4WlVZSUpkT2x5bDVvWnBqcWwreWVOc2h2cmx4UUNvUTF0NXlWMXp3UmlIUlo4VUZma2FVblVxU2ZpVCt2MWJlMlYxbmdJUlF1cTZWUkNBTWIvREoxUnJySzZsRGw0SVFOeGNKYzZJYURtYkpqMkV1SVVKV2I5ZTNJejh2UmVITnRFb3BkbFNmeVFlSklvbzV4R0VjOERVaUNCRUdGTVVoN0dheVFkcmJzQmtLWUQ4aUwvK1lDaG9rWStpUHdSd3YybmN1bGN5bW1wV2FONmdrZzBabVF0K3VSMlVERXQrbGtodlJQenkyaGlQQ3UvTFplb1lNQVY1YnUzK3VUVnl5WG5MTk5hK1RkM1p0ZDRBeU5OK28xQUVvUGxQSnBhVFNZUHJIN1ZaVnpWb1E0Q01kRVIzQUlURXdYUlVUQ29uRHNJYVZPK2NuR3pvZnVqV1JQL1YxSG9LOGtCWXF0b3hWSnpicGpRRW9GdU5IVk53Yy9VMy9UOVE0Q0dLclJ2aEFiUVB3ZjZEajNzNHBIODN4M0RZQ3ZHZHJmQnFZTUJ3S1lyd0wzQjVVMVBCZFh5bkVqWGxobFZiM2liWWFhV2gvbnRvU096bkZLYzhOTndDNXQxZ2dvT2lBbFlKUXVqVFp0ODRSS3R1YUhXaUhxSUQ0b3AyZmllbFBudGZHWnRhQ1pUSEtXcjA1dFNMZ3BYMzlKWEhlYVZVNDBNbTBrRm5YRjB1c3ZLRnlyaVB5TUt0NVc1WUxQRVRXWlY0RW1vbis3UTlHWlJxVlVnMW5jZUhRTG1zaHUxUzRoMHQwWlU0OWdKdVpML01VcEdORnEyampVMS9sakhKRHliZ3poRG00Y2RHQlNjLzF6ZmRkSG0zM0FEdE5Rc09Kbk1KcnB5TlpMbDZ6Q3kzL0llRmROK0Y3RVR0SFlONm5vbDhQN2VFWkdyaUN6b0ZybDVHVUZLMW1zd0NaRTdFTWMwU0JRNjlnZk9mZzJIM0tZSjczeHRQRXN0RHd6c3UvMmk0R3Fsd1RYb3BBb2pMOFdLN2JrbS9mZ01pRnowcU1CKzdxL1Z0dXR0czJ1R29DKzRqKzJ5SkhpTDZKTTMvMEx2bEtGZUFUUlgzRVZiWmltWmNabmQ3WTZibnRwY2pJdHVzWTZNMzZacXNnSjk0TzNUdWRJbWg0RnVMTmVaOU5FQ2dyZDcwcjlrL2krdFpudFo3WW5xWXFWREltZ01ZL2VJYkJaNFNUbFJWNUNEWVV6WXdyWUowbFE5c1NZdUxWVWt4cVJGZCtRcEJnVEtabWJUWkR0RW0wOXUzditha3REN3h6TmJBN3owM2o3dTc4YW5rYXZJKy9kb2hkL0hwN05Rb2ZldjBKS0xnalczMW53bUZYais1UGI2VGM4ZmxHOVNNL2tYUDZRNm1xNGp6Z1haOXpzZ2xLU0FONGRjSHRTU3RQbElYbnhRZkxUMDJaZnVBRGZ4VG15RUlUREIrWldIeTUxZWNPRWVxVTIyWTNtNW50am5VYVdheHB5UXJVZW9HT3VQY1hYcmFzeXJPL3ZNYldrdTlKZkhFdkpPcTN3cGI2MXB0SUtia3VFa05wOTdsSVlCajJ0cWMzZk42bkZjVStEVXpVajFjRVdOQ1NzYjkraVhjTksydGl6NEZRTEoyZFA3NlNZQ0VpeSs3NlB5YURURFFzUm1WcHB5MFhqcERaVXgvcWxHSDJ5VHZyNkxLWkNUamt4TzlZbXhybXZCQW96a1ozK2RaVE1lQlBKTEhtODMvRjhSRmhCYUlIa1JtNDNLQnQvODJpcmRnM3YxeFNpSVdDcU4zdmtoZjZLZjRzeVhYV2U4U0lTM1NUanZiWkJSRlRFMkdVb0xkMmluSzZPN2NURlFZdDM1UmJrcUxaY3daaUJmOWptVExqWVlKdk5lejAzejlSVzVkSUw4ai9QUEV2WktESjRUZ2c3WmZvdTAzMzI4eVBkR3o0VGhzUWpqcFZHUzYxZTRPREhWcDR5ODNGNmlMNVJZVTdhaTN6MnU5OE1KSFVGM3hFR0YzdklrM3VKTVVQZTFxUTNOS3B0NmF4cGFNYVFBMUJOM2hWSjFJNjdObG9Wbnl0NHRHLy8ycWdBbXZTaDY1UzB1VG1vUjZLdmlkRVBCQ2JsK1d6WG5VNWROYnNnRGxjampCaXhOVDBaeEtRMmFpdFVOY1NySVh4ZXZXSGNaRXQyeFBadUQyTUlVZkhpODFYQ0hCVDJ0QUM3LzU2eG5sWVpzVUlVQTMyVVNBMVFlVHRBRTBTMzB2WkFzMXJ5eGNTRWNWbkNLWnFtRmRVUjhaUnJhM3F1U3YwV1hLZFcwMVZ1NXNQQ2lQNzJYV21NanZCQjhVSDFKTHRUWjErdUxqOWpyREtYR3lzdDdWa2lCNFRqZng0R3NTMUFzUXRlRU13NHAyajY3dmR6L0ZXdXVqZzlnSVo4TkZQVGk0WTlXWGdnTVRxb3IwcGV3YkJoSy9IN2xsWHlmZmhEUDlSbUtzOTdBR1gzVlQ0Y2V5YVhSQjRTbkxtY0JwcWd2Q2gvaEU3MTBNN2ovU2lzNDUxbkVPTnpXUUQzejZyRmR6S1IzWGhRMEVPazR2STlEUFp1clQ5VFJUVDEwOG9UV21WVXBJWXFJWU1xdjlpVE5pTFRCOUdERG5vcmkwbEJvaEUwRzErdm9hT1JlS0V4Z2g4elRWVk44ZzRqb09WdXVtMU9BaTVWSnRHeTNUeTNqL0NTOUVCcnp2MlFDWTVGT3pEaTNQRTAxQUVOSVVYQk1oOGcvMU55OGliRnEyT1YvRGovejhwSnBmSGJMZE5lQ1ArenNJMmgza29XRzhCSWd6OW1vZ0R0UnlIZkUvYW9SRzU4L3BPRGo0M2c5ZlEvOUxUb2hqc0xWa3JkK0kvUjR0clVXazBiVEhXbGd3SnlXdFFJZnFMZHhnRzVRSXhXRGdWMUVZanRUOStZWCsva21ra256SE5CdElVSmhBWndFVUp0cmFhQlNENHJsYUFFaC9yNWpEQmc3eVZZRlp3d1ZXRDZJOTkzMzYyVjRmSzcrc1cxMFhtNVdlcnlBM2hHVW1zMHpBczJPU1FtQ1hEUHdtVHBQWHAvT3k4NEFNR1dPZ2oyaEsyWEZsK0ZHNGsxRTVDeGVRcTl0Q3BrV1Rha2FJak5DWkxlZ1VyMHRtb2UxZ254ak5aWnJ2VnRidmRtenlkV0VVMHowY3JiekNzMVBYSmthZkhlUExyR3ZaKzhKSS9QRCtXd1lGRklNOEtQbFViVFVPU3BQS0FEVm5QNUNnVGVOU25NcTR1T3lneWVZZ2VLRlFxSFRwbTB6THJobUV4MUE2UFRJZ21sa3cwQnl1bkFweHIyZGJRcGRtNEcxM0Rac0wwSitVMkJvdWhPOHFPMG9STmc0UlYzMlZrM00zUlFaeSs1eG95SC9zelNiTElSUW9ZN29nZ20yRFhVSGQ0WkJkNDd0c2FPb3pXdWNNUXFxNFV4K1RneDF4QU04NmE2OVFSNC9SQzA4WGZmTzlKdTNZTTNVSGlPY3liMzZjS2plR1NYTlBNTUZQOUVTTnFyb1d4N3ZuaXVWc21sM0lFTmh3dG5lUTBBTk5Xb0pDeXB2N0YyVkdTSEQ2c2VudGFvTXZqaitHM0pydGFQeXMxaDNrNHI2NVJsa2M2UExkVGdZSU9WbGdWeitoU0Yxay9vRjBlVm5vSzhsYncwL1hYNmlPbElOUE85VTUzelhmOW5jZEsvNnVsajNtRHFEcmJKNUtQWDVEeVlpK3J6dEZPbDlJcm5NVUZKQmdnWlV2MmEwUWd1OExXTU9WTTZOVk1iSWlWRThHMnJGMmc0RENWUkppVXRiWG5iUkttK0hJMjhEN1dDazlJS0hUVTR4NUNDTkR5c3E1SmFPZjFmNFU1VTFQTlFPZm5IYVoxcG82VU5kWVdKbDFWdDM5czkvY1JnUy9OUkc1ZGhTQ05IYjFIb1VPZVI1eG0rODZlMG5vUVMyVTBKZ2hIc0pucmFlMDFhT0tHNDVwd3ljbkticFZvK29LVDA2RGV4K3RMM0c3V29TUWJIOUtEeGJ4bGxFKy91Q0J3Unl6TTJaTVhuUG43WU5XWDh6bGxIYm5wSjV0cmM5UEpUN1Y2L3p0MnhTSVBhTnRvRFZ0MlpsTWwySUZIVnhlamt6S2xua3E3UWMvdk9JT3BROGlwcGF4U0lDTmlDZ20xV0NCSzV0THJycGFIaVJ1d29xZUkveG8weFcyMVNzVHgybyt5bFRFTWNVT2ZvU2U4Z1lCM1Y0WUFxbm80bVRnSkVFaXA0QTJITXNhQTN2ZWFQMEZhZEZlb21STzg0aU1JQ253ZmxiUXBtSmNSQXNNMVBuNjdOS2lTbnlVcU1OKzBDLzdZUjhXamRTMlV4azRiT2tnVkZUUDFkZHAxc3QzdklOaUhiM21aaTZhNU1IcjB2b2tNZk1ZT3c4TmxkSEVvaXBVUEpkUjBrdlkrTzErYUxCRGFKbEhoaTgvNy8rRTUvUDFFaitSMi95VU5rcWQ3bU5NV0lOMUtUZ2l4amxvMnZqYU9BcTRIT1hCd0o3QjhBNHAyb1hlMDNXSXdKN0h6aGFucjc2d1ZYZm05VmN5amxLQjBWZjgrSzhoTXNZYWpHNmFrSElXeXN2K2hCbG5ueEtIL1RwSm9ld01VVTZxK2sxZTRMU04yaEdpNDEwazd5aVpxN0ROMU8wL3MyMjVjY2QzdFpKeS9yTFNmd3kwemU0dTR4anFzYUR2REJ3RkJaSU9BNWZoTitCbFlTVlVvbnVWcWpoTjU0WjJxSk1tNXArVit6ZUFoRzB4M2FwVk9XNGY3VWM2dWFzRmFwcjlMV1VoYU9TaG1nWHNCU3JMeXMvbkt4SmpOU3JCd2x3Vk9aVnI2OW1kdjFnc3J3dVE0Nm1YKzczVjdOREdSUzBkc2Qxd2YzZktGWmNBSUpKcDZPZnFETVpncHZOc3lLZnBrb05GWE82Z29yaFp1QkdoMFlJS2NGaXArR2lXd1UrUXp6eGRLTVNtVUVJdGtiQ3V2eDVNYmlVZmJNSjk5VnplMjlHMkFiTzVEclVnRTNqWEtXMXIwZmFENDhMaVpMc2dTRmdTUXBhMlQ3SFBuZHVtQ1E4dURYSndmdXR5aTZoa25rWVMxdEJOUEFNZ2FqeDBuSXE4UVpFVFhYTUtkTGkzY1BMeVV0ZFBvSXRxTWhMNUllY2p3N1k2SHpMZkY1Tkl6RVpBYjFSSTV2MytjUXZpb2FmWXE0RGZXT3hXSFBBcloyZjcxdjBzS3hlNG9RcFBaZWc2eDFjTTZMZjNGby93MTRrd3JaZjhJalVZNi9tRlNWaXE2WkgrZDhYMDQyek1oaks5RjRNeSsyZWY0bi9Nb1BzZUJPNG1JTXBSZzV3Mm1pQVZ1Z2Y2MjFEelNOaWI4MTZta2xRQnNxOUJPSzZhZHhyVjJ0M2Y5QjhNZUpvYVMxbnR3V2h0UldFLzJWRmVuRlI1M3FHRGZnUjZ2MFJza1FFY3pFeW5zVEFML29MOFBBZWxYa09DWkh0TUtrYjlRWW4yMHhyVGUyeCs0RUp1M05IYjFRUjZGNS9yNGRmMWE0enhWU0tIR3VIUnFqQm9vRUNDTW5BQkNmcDRwWDliY2psSG4xWWl6bkNRZVJDMm9IaExOSUVtV0ZxbitXckJoRHJqaWcxTmdoR3czdlNodDBLRG41eFJCcVJtSk90VEo3dlZQQ29aUGdOaFluUGpQcFYyOHNtU3UzYmpIYll6bW9iSzl1ZFF0RDF5aWptd0syUjR2ZE5IVzVzN0gvK0lzSE9udTdwaGRxaE1DV3JiZUdYKzhqTUhLdXpiYlFIR29tUTY3Z3hDY3hDWXlxY0JZTytKKzFUTHFOdzVYSDJ3bWhGTG5PTlUzbW5rWXFSZUY5cU5PejhlQm42VHNxSVl5TlFjenlLNnBnbVFmUjg5b1lGS096c2l2bEtJODdNZi94dlZMUjNsTVlFVzdENk9iUHBjMG9Ka0NaVThaUGdRZHhrN2czNFE0MzE1YkJvOVVZNi8zTlZFMHJNMElBWk5WQ1ZpcXVoelp5WHRGTkMzVW1Nem5MMTNyekRGMEh3c1czY0orUWxldHVpNkNLZVdVdWhVWDJwQXdLUXVPWS9FS25WR3R2K3RQVWlVUUlxeHM2UzNGZmgzdCtiL0hadnBMd1RmdzgycHJvUWhUcDJMVGczMWhneUNZVWdHZ0J2TXlaREdiQmtIZVE2R2UrSlBENGRWb1RZSlJhcWppR2ZodnhCMmFEei9IYk5zV2M4eUNZZFpnYmlJYUJIQzhEdlliVjVkUi9oTUZUVjJyeVFYNkxreUZxNTMwSHd3SFhCRWFSZ3hKZ3NwZkJSVjRJK3RVS1VXQUx1eUtWWm1LVDcxVkVaTW9BV291NlJpYllSQWp3ZnlKcTFMMUJQVXhaU1lldXpVVkdOeVdveDRvNHBNU2VMMWlUK1d4YmZ0Q1kxWjlJWDhycmt6cDhVNjJjNnRLNStFZk5mK0lFZDgvRE9aZkxCMHNJOUlBSXRkNTVua3FRd2ZrNUlvTm5IdG04blRONHJNQnJpWXUvaFFtd0l0V0VhZjYvcWFHcGdtbnJaRG5IUXcxUTI2Q0pCV1RnRWQ0RmtKcjNDNERqcTZ1UjhiNE55RW1kYzhiUkpSTnNpTlBoTVRCUjgrbXdyNVkwdWdZelM1UFRBYzZwY1g1QzdHdG84OXhiSlk2eVovdEZJanowQUxHejZPQVQ5QWZ2VDZqN2sxNGNSMDJTUHkxTC9KQURvMXo5YlRrRW9HTC96Nmpyb1phNVNzcWcrSXFGL3VucjRhOGZmdXJRb3lWU0VnT2xDV0ppbnA0Vis4b2cxVTllRVZ6N2Z1SWlJUHd6VG52VkQwbXB3bzB0ZndUdkUzNThWN3ZYL2JQWFMzV08ya3hyZHdTS1JlZFdkSGEyRlN1ZmJRMGRiUFZ6QXBUb3hocVJ4Q1RRYzlKa3A1clBpVGIvVXlzRTlVMDVWMFRFSHZURDBqQlgwUkQxNytJdmlVY0hyN2JSV2ZoWmlGbXRHMlpyZjQ5S21vajAwM2dCZTQwY0ZzdzV6bkpGemVRZUVVYjViV3RlQWtRQy90YkVMVkVnZC9ROU1kbG81alhQMDBRdU96UVlhRFRWQWtIZTNMSWZqRkFhdllNbVVWS0psZ1RMRUthTFdoeHdmYk9GVXlvdUJWTWg4RlFibUdJa0hqcy9UWWVpU00yVTNhMjNIUTlWalBvU0dvN0p1ZmUwdHJhbzBLVHFHMkdaeEFWTkZ2d09LcCs4dTVrMEhhL0ZKRkN1ZkZScjlkQXpkd1lYRDJRdUNsNTRJSWUxWHc4RGluL2N0U1pjRnpsTDMvWkVCQWQwcG5zbTY5QXEzNVM1N3NTbVVNVGE5Z2pSTUhmbCs5QlFmUStGNXd6YnpidGRuVlJLZEZvWVVmUG1JVko2bUx5REllaTRycDM5ZzdFdjdWOXNKay9QUlprZmcrRXhvT2hFcy9qWFV5cmZnQkFtcWk0MFlsMk1XTlJmZW9ZSEtQQWxrWFJOMXdoa2ZEbk90WGsrTnZ2QncxR29UaUJFUmZ5dXBTd283K2tOOENTQnhKKzdxM2l0a0FBTnlpb2pCWmhCcHc1ZStmZmo5UWtBMTFJa2lYcFFxTzZ6VXlYM3piemtlbzl0R0R2cVpFVCtZbjFsdkk1d2ZvcEpVNnJZa1VmKzFMRlFlVldMejIyMVBPUWpnT05jSDIza0Vsb0ZsanhmQUZzS3lHOS9ES29YcUI5aVNrVFRBVU0zTUQ5UEZLVkpNQTNJcTU1THJSL1VjbmsyOUhkUTZ3bjRHbkdQMVl2VXh5NzdHdFdrNTdMR0FnYmpyVzRhWXlQTU42TGVOVldTb2diZmVPTU9pRS9CM3RRUnVGQXZRPQ"/>
</p:tagLst>
</file>

<file path=ppt/theme/theme1.xml><?xml version="1.0" encoding="utf-8"?>
<a:theme xmlns:a="http://schemas.openxmlformats.org/drawingml/2006/main" name="8_ENTSO-E Cover">
  <a:themeElements>
    <a:clrScheme name="ENTSO-E">
      <a:dk1>
        <a:srgbClr val="313131"/>
      </a:dk1>
      <a:lt1>
        <a:srgbClr val="FFFFFF"/>
      </a:lt1>
      <a:dk2>
        <a:srgbClr val="313131"/>
      </a:dk2>
      <a:lt2>
        <a:srgbClr val="FFFFFF"/>
      </a:lt2>
      <a:accent1>
        <a:srgbClr val="134094"/>
      </a:accent1>
      <a:accent2>
        <a:srgbClr val="EC6602"/>
      </a:accent2>
      <a:accent3>
        <a:srgbClr val="009992"/>
      </a:accent3>
      <a:accent4>
        <a:srgbClr val="FFCC00"/>
      </a:accent4>
      <a:accent5>
        <a:srgbClr val="707F86"/>
      </a:accent5>
      <a:accent6>
        <a:srgbClr val="A7B3B9"/>
      </a:accent6>
      <a:hlink>
        <a:srgbClr val="BF027F"/>
      </a:hlink>
      <a:folHlink>
        <a:srgbClr val="670F16"/>
      </a:folHlink>
    </a:clrScheme>
    <a:fontScheme name="Benutzerdefiniert 2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42B0DF6B-7160-394F-9876-CC35ABDDDBD6}" vid="{CDA89A99-D0A5-684E-9556-1D1BB4DAFE6B}"/>
    </a:ext>
  </a:extLst>
</a:theme>
</file>

<file path=ppt/theme/theme10.xml><?xml version="1.0" encoding="utf-8"?>
<a:theme xmlns:a="http://schemas.openxmlformats.org/drawingml/2006/main" name="6_ENTSO-E Content">
  <a:themeElements>
    <a:clrScheme name="ENTSO-E">
      <a:dk1>
        <a:srgbClr val="3A3A3F"/>
      </a:dk1>
      <a:lt1>
        <a:srgbClr val="FFFFFF"/>
      </a:lt1>
      <a:dk2>
        <a:srgbClr val="3A3A3F"/>
      </a:dk2>
      <a:lt2>
        <a:srgbClr val="E7E6E6"/>
      </a:lt2>
      <a:accent1>
        <a:srgbClr val="2054A5"/>
      </a:accent1>
      <a:accent2>
        <a:srgbClr val="0FB29A"/>
      </a:accent2>
      <a:accent3>
        <a:srgbClr val="F37020"/>
      </a:accent3>
      <a:accent4>
        <a:srgbClr val="F7A431"/>
      </a:accent4>
      <a:accent5>
        <a:srgbClr val="3A3A3A"/>
      </a:accent5>
      <a:accent6>
        <a:srgbClr val="0073C8"/>
      </a:accent6>
      <a:hlink>
        <a:srgbClr val="0563C1"/>
      </a:hlink>
      <a:folHlink>
        <a:srgbClr val="954F72"/>
      </a:folHlink>
    </a:clrScheme>
    <a:fontScheme name="Benutzerdefiniert 2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than's ENTSO-E Template" id="{4A129DD1-7CF3-4779-A108-51F0A1ED7162}" vid="{5D86CC24-6214-4E45-A7C7-73F9DBAC8700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4_ENTSO-E Content">
  <a:themeElements>
    <a:clrScheme name="ENTSO-E">
      <a:dk1>
        <a:srgbClr val="3A3A3F"/>
      </a:dk1>
      <a:lt1>
        <a:srgbClr val="FFFFFF"/>
      </a:lt1>
      <a:dk2>
        <a:srgbClr val="3A3A3F"/>
      </a:dk2>
      <a:lt2>
        <a:srgbClr val="E7E6E6"/>
      </a:lt2>
      <a:accent1>
        <a:srgbClr val="2054A5"/>
      </a:accent1>
      <a:accent2>
        <a:srgbClr val="0FB29A"/>
      </a:accent2>
      <a:accent3>
        <a:srgbClr val="F37020"/>
      </a:accent3>
      <a:accent4>
        <a:srgbClr val="F7A431"/>
      </a:accent4>
      <a:accent5>
        <a:srgbClr val="3A3A3A"/>
      </a:accent5>
      <a:accent6>
        <a:srgbClr val="0073C8"/>
      </a:accent6>
      <a:hlink>
        <a:srgbClr val="0563C1"/>
      </a:hlink>
      <a:folHlink>
        <a:srgbClr val="954F72"/>
      </a:folHlink>
    </a:clrScheme>
    <a:fontScheme name="Benutzerdefiniert 2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42B0DF6B-7160-394F-9876-CC35ABDDDBD6}" vid="{C5760BF1-A972-D844-8595-9E61C43D0D9C}"/>
    </a:ext>
  </a:extLst>
</a:theme>
</file>

<file path=ppt/theme/theme3.xml><?xml version="1.0" encoding="utf-8"?>
<a:theme xmlns:a="http://schemas.openxmlformats.org/drawingml/2006/main" name="2_ENTSO-E Content">
  <a:themeElements>
    <a:clrScheme name="ENTSO-E">
      <a:dk1>
        <a:srgbClr val="3A3A3F"/>
      </a:dk1>
      <a:lt1>
        <a:srgbClr val="FFFFFF"/>
      </a:lt1>
      <a:dk2>
        <a:srgbClr val="3A3A3F"/>
      </a:dk2>
      <a:lt2>
        <a:srgbClr val="E7E6E6"/>
      </a:lt2>
      <a:accent1>
        <a:srgbClr val="2054A5"/>
      </a:accent1>
      <a:accent2>
        <a:srgbClr val="0FB29A"/>
      </a:accent2>
      <a:accent3>
        <a:srgbClr val="F37020"/>
      </a:accent3>
      <a:accent4>
        <a:srgbClr val="F7A431"/>
      </a:accent4>
      <a:accent5>
        <a:srgbClr val="3A3A3A"/>
      </a:accent5>
      <a:accent6>
        <a:srgbClr val="0073C8"/>
      </a:accent6>
      <a:hlink>
        <a:srgbClr val="0563C1"/>
      </a:hlink>
      <a:folHlink>
        <a:srgbClr val="954F72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42B0DF6B-7160-394F-9876-CC35ABDDDBD6}" vid="{C5760BF1-A972-D844-8595-9E61C43D0D9C}"/>
    </a:ext>
  </a:extLst>
</a:theme>
</file>

<file path=ppt/theme/theme4.xml><?xml version="1.0" encoding="utf-8"?>
<a:theme xmlns:a="http://schemas.openxmlformats.org/drawingml/2006/main" name="6_ENTSO-E Content">
  <a:themeElements>
    <a:clrScheme name="ENTSO-E">
      <a:dk1>
        <a:srgbClr val="3A3A3F"/>
      </a:dk1>
      <a:lt1>
        <a:srgbClr val="FFFFFF"/>
      </a:lt1>
      <a:dk2>
        <a:srgbClr val="3A3A3F"/>
      </a:dk2>
      <a:lt2>
        <a:srgbClr val="E7E6E6"/>
      </a:lt2>
      <a:accent1>
        <a:srgbClr val="2054A5"/>
      </a:accent1>
      <a:accent2>
        <a:srgbClr val="0FB29A"/>
      </a:accent2>
      <a:accent3>
        <a:srgbClr val="F37020"/>
      </a:accent3>
      <a:accent4>
        <a:srgbClr val="F7A431"/>
      </a:accent4>
      <a:accent5>
        <a:srgbClr val="3A3A3A"/>
      </a:accent5>
      <a:accent6>
        <a:srgbClr val="0073C8"/>
      </a:accent6>
      <a:hlink>
        <a:srgbClr val="0563C1"/>
      </a:hlink>
      <a:folHlink>
        <a:srgbClr val="954F72"/>
      </a:folHlink>
    </a:clrScheme>
    <a:fontScheme name="Benutzerdefiniert 2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9B78231-BE7B-1A46-90BB-EF0882821398}" vid="{9E3D5E57-3828-B144-A39F-2BEE5BAE535E}"/>
    </a:ext>
  </a:extLst>
</a:theme>
</file>

<file path=ppt/theme/theme5.xml><?xml version="1.0" encoding="utf-8"?>
<a:theme xmlns:a="http://schemas.openxmlformats.org/drawingml/2006/main" name="5_ENTSO-E Content">
  <a:themeElements>
    <a:clrScheme name="ENTSO-E">
      <a:dk1>
        <a:srgbClr val="3A3A3F"/>
      </a:dk1>
      <a:lt1>
        <a:srgbClr val="FFFFFF"/>
      </a:lt1>
      <a:dk2>
        <a:srgbClr val="3A3A3F"/>
      </a:dk2>
      <a:lt2>
        <a:srgbClr val="E7E6E6"/>
      </a:lt2>
      <a:accent1>
        <a:srgbClr val="2054A5"/>
      </a:accent1>
      <a:accent2>
        <a:srgbClr val="0FB29A"/>
      </a:accent2>
      <a:accent3>
        <a:srgbClr val="F37020"/>
      </a:accent3>
      <a:accent4>
        <a:srgbClr val="F7A431"/>
      </a:accent4>
      <a:accent5>
        <a:srgbClr val="3A3A3A"/>
      </a:accent5>
      <a:accent6>
        <a:srgbClr val="0073C8"/>
      </a:accent6>
      <a:hlink>
        <a:srgbClr val="0563C1"/>
      </a:hlink>
      <a:folHlink>
        <a:srgbClr val="954F72"/>
      </a:folHlink>
    </a:clrScheme>
    <a:fontScheme name="Benutzerdefiniert 2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tso-e_ppt_template_with_new title_slides_210709.pptx" id="{AD71176E-1EE7-4AA8-AF3C-1E0837130DDD}" vid="{6436E805-6281-4D28-9214-61C90FC0BFD2}"/>
    </a:ext>
  </a:extLst>
</a:theme>
</file>

<file path=ppt/theme/theme6.xml><?xml version="1.0" encoding="utf-8"?>
<a:theme xmlns:a="http://schemas.openxmlformats.org/drawingml/2006/main" name="7_ENTSO-E Content">
  <a:themeElements>
    <a:clrScheme name="ENTSO-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74489"/>
      </a:accent1>
      <a:accent2>
        <a:srgbClr val="48C3E4"/>
      </a:accent2>
      <a:accent3>
        <a:srgbClr val="E26629"/>
      </a:accent3>
      <a:accent4>
        <a:srgbClr val="009E8E"/>
      </a:accent4>
      <a:accent5>
        <a:srgbClr val="AA207B"/>
      </a:accent5>
      <a:accent6>
        <a:srgbClr val="E3E4E3"/>
      </a:accent6>
      <a:hlink>
        <a:srgbClr val="9D9D9C"/>
      </a:hlink>
      <a:folHlink>
        <a:srgbClr val="C6C6C6"/>
      </a:folHlink>
    </a:clrScheme>
    <a:fontScheme name="Benutzerdefiniert 2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tso-e_ppt_template_with_new title_slides_210709.pptx" id="{AD71176E-1EE7-4AA8-AF3C-1E0837130DDD}" vid="{6436E805-6281-4D28-9214-61C90FC0BFD2}"/>
    </a:ext>
  </a:extLst>
</a:theme>
</file>

<file path=ppt/theme/theme7.xml><?xml version="1.0" encoding="utf-8"?>
<a:theme xmlns:a="http://schemas.openxmlformats.org/drawingml/2006/main" name="18_ENTSO-E Cover">
  <a:themeElements>
    <a:clrScheme name="ENTSO-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74489"/>
      </a:accent1>
      <a:accent2>
        <a:srgbClr val="48C3E4"/>
      </a:accent2>
      <a:accent3>
        <a:srgbClr val="E26629"/>
      </a:accent3>
      <a:accent4>
        <a:srgbClr val="009E8E"/>
      </a:accent4>
      <a:accent5>
        <a:srgbClr val="AA207B"/>
      </a:accent5>
      <a:accent6>
        <a:srgbClr val="E3E4E3"/>
      </a:accent6>
      <a:hlink>
        <a:srgbClr val="9D9D9C"/>
      </a:hlink>
      <a:folHlink>
        <a:srgbClr val="C6C6C6"/>
      </a:folHlink>
    </a:clrScheme>
    <a:fontScheme name="Benutzerdefiniert 2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tso-e_ppt_template_with_new title_slides_210709.pptx" id="{AD71176E-1EE7-4AA8-AF3C-1E0837130DDD}" vid="{39F5768D-9D2B-4701-A2E1-104A4AC2C4CB}"/>
    </a:ext>
  </a:extLst>
</a:theme>
</file>

<file path=ppt/theme/theme8.xml><?xml version="1.0" encoding="utf-8"?>
<a:theme xmlns:a="http://schemas.openxmlformats.org/drawingml/2006/main" name="22_ENTSO-E Cover">
  <a:themeElements>
    <a:clrScheme name="ENTSO-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74489"/>
      </a:accent1>
      <a:accent2>
        <a:srgbClr val="48C3E4"/>
      </a:accent2>
      <a:accent3>
        <a:srgbClr val="E26629"/>
      </a:accent3>
      <a:accent4>
        <a:srgbClr val="009E8E"/>
      </a:accent4>
      <a:accent5>
        <a:srgbClr val="AA207B"/>
      </a:accent5>
      <a:accent6>
        <a:srgbClr val="E3E4E3"/>
      </a:accent6>
      <a:hlink>
        <a:srgbClr val="9D9D9C"/>
      </a:hlink>
      <a:folHlink>
        <a:srgbClr val="C6C6C6"/>
      </a:folHlink>
    </a:clrScheme>
    <a:fontScheme name="Benutzerdefiniert 2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tso-e_ppt_template_with_new title_slides_210709.pptx" id="{AD71176E-1EE7-4AA8-AF3C-1E0837130DDD}" vid="{39F5768D-9D2B-4701-A2E1-104A4AC2C4CB}"/>
    </a:ext>
  </a:extLst>
</a:theme>
</file>

<file path=ppt/theme/theme9.xml><?xml version="1.0" encoding="utf-8"?>
<a:theme xmlns:a="http://schemas.openxmlformats.org/drawingml/2006/main" name="8_ENTSO-E Content">
  <a:themeElements>
    <a:clrScheme name="ENTSO-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74489"/>
      </a:accent1>
      <a:accent2>
        <a:srgbClr val="48C3E4"/>
      </a:accent2>
      <a:accent3>
        <a:srgbClr val="E26629"/>
      </a:accent3>
      <a:accent4>
        <a:srgbClr val="009E8E"/>
      </a:accent4>
      <a:accent5>
        <a:srgbClr val="AA207B"/>
      </a:accent5>
      <a:accent6>
        <a:srgbClr val="E3E4E3"/>
      </a:accent6>
      <a:hlink>
        <a:srgbClr val="9D9D9C"/>
      </a:hlink>
      <a:folHlink>
        <a:srgbClr val="C6C6C6"/>
      </a:folHlink>
    </a:clrScheme>
    <a:fontScheme name="Benutzerdefiniert 2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tso-e_ppt_template_with_new title_slides_210709.pptx" id="{AD71176E-1EE7-4AA8-AF3C-1E0837130DDD}" vid="{6436E805-6281-4D28-9214-61C90FC0BFD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9F66E0BD7C8443A6BD7E0E0F1EF577" ma:contentTypeVersion="18" ma:contentTypeDescription="Een nieuw document maken." ma:contentTypeScope="" ma:versionID="5c62d7ae68d916da39cb85eac18b8b7f">
  <xsd:schema xmlns:xsd="http://www.w3.org/2001/XMLSchema" xmlns:xs="http://www.w3.org/2001/XMLSchema" xmlns:p="http://schemas.microsoft.com/office/2006/metadata/properties" xmlns:ns2="e03df482-3cf7-4fd4-9a7b-2d24d51037db" xmlns:ns3="ff20b927-0927-4a5a-9de7-00be45a2c44a" targetNamespace="http://schemas.microsoft.com/office/2006/metadata/properties" ma:root="true" ma:fieldsID="882bf63d18f12bc15fdad95fceb2e28b" ns2:_="" ns3:_="">
    <xsd:import namespace="e03df482-3cf7-4fd4-9a7b-2d24d51037db"/>
    <xsd:import namespace="ff20b927-0927-4a5a-9de7-00be45a2c4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3df482-3cf7-4fd4-9a7b-2d24d51037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0d70b09e-f46f-472c-97b7-be66df62a4a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20b927-0927-4a5a-9de7-00be45a2c44a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2caa816-566a-441f-ae67-949cb385382c}" ma:internalName="TaxCatchAll" ma:showField="CatchAllData" ma:web="ff20b927-0927-4a5a-9de7-00be45a2c4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f20b927-0927-4a5a-9de7-00be45a2c44a" xsi:nil="true"/>
    <lcf76f155ced4ddcb4097134ff3c332f xmlns="e03df482-3cf7-4fd4-9a7b-2d24d51037db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15597C1-91D6-4094-B01E-7C1038CD62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3df482-3cf7-4fd4-9a7b-2d24d51037db"/>
    <ds:schemaRef ds:uri="ff20b927-0927-4a5a-9de7-00be45a2c4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ECD0A11-B6E4-4C31-A6FC-5C63DBB515C0}">
  <ds:schemaRefs>
    <ds:schemaRef ds:uri="e03df482-3cf7-4fd4-9a7b-2d24d51037db"/>
    <ds:schemaRef ds:uri="ff20b927-0927-4a5a-9de7-00be45a2c44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426CA80-9150-4D9B-B97C-5F5008D536FA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6431d30e-c018-4f72-ad4c-e56e9d03b1f0}" enabled="1" method="Standard" siteId="{f8be18a6-f648-4a47-be73-86d6c5c6604d}" contentBits="2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573</Words>
  <Application>Microsoft Office PowerPoint</Application>
  <PresentationFormat>Widescreen</PresentationFormat>
  <Paragraphs>110</Paragraphs>
  <Slides>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10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32" baseType="lpstr">
      <vt:lpstr>.Lucida Grande UI Regular</vt:lpstr>
      <vt:lpstr>Aptos</vt:lpstr>
      <vt:lpstr>Arial</vt:lpstr>
      <vt:lpstr>Browallia New</vt:lpstr>
      <vt:lpstr>Calibri</vt:lpstr>
      <vt:lpstr>Century Gothic</vt:lpstr>
      <vt:lpstr>Courier New</vt:lpstr>
      <vt:lpstr>Franklin Gothic Demi</vt:lpstr>
      <vt:lpstr>Franklin Gothic Medium Cond</vt:lpstr>
      <vt:lpstr>GeosansLight</vt:lpstr>
      <vt:lpstr>Roboto</vt:lpstr>
      <vt:lpstr>Roboto Slab Light</vt:lpstr>
      <vt:lpstr>Roboto Slab Medium</vt:lpstr>
      <vt:lpstr>Trebuchet MS</vt:lpstr>
      <vt:lpstr>Wingdings</vt:lpstr>
      <vt:lpstr>8_ENTSO-E Cover</vt:lpstr>
      <vt:lpstr>4_ENTSO-E Content</vt:lpstr>
      <vt:lpstr>2_ENTSO-E Content</vt:lpstr>
      <vt:lpstr>6_ENTSO-E Content</vt:lpstr>
      <vt:lpstr>5_ENTSO-E Content</vt:lpstr>
      <vt:lpstr>7_ENTSO-E Content</vt:lpstr>
      <vt:lpstr>18_ENTSO-E Cover</vt:lpstr>
      <vt:lpstr>22_ENTSO-E Cover</vt:lpstr>
      <vt:lpstr>8_ENTSO-E Content</vt:lpstr>
      <vt:lpstr>6_ENTSO-E Content</vt:lpstr>
      <vt:lpstr>think-cell Slide</vt:lpstr>
      <vt:lpstr>Grid Action Plan – Action 6: Grid Hosting Capacities</vt:lpstr>
      <vt:lpstr>Grid Action Plan 06- Grid Hosting Capacity Definitions &amp; Pan-EU Overview </vt:lpstr>
      <vt:lpstr>EU Stakeholder Involvement for Capacitypedia and Information Portal &amp; Indicative Timeline</vt:lpstr>
      <vt:lpstr>Conceptual ideas for Information portal Capacitypedia &amp;Pan EU Overview on Grid Hosting Capacities</vt:lpstr>
      <vt:lpstr>Grid Action Plan – Action 6: Digitalising and Streamlining Grid Connection Requests</vt:lpstr>
      <vt:lpstr>Grid Action Plan 06-Digitalising and Streamlining Grid Connection Requests  Preliminary Findings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11th Energy Infrastructure Forum</dc:title>
  <dc:creator>Emil Tan</dc:creator>
  <cp:lastModifiedBy>DSO Entity</cp:lastModifiedBy>
  <cp:revision>16</cp:revision>
  <dcterms:created xsi:type="dcterms:W3CDTF">2025-04-16T09:07:08Z</dcterms:created>
  <dcterms:modified xsi:type="dcterms:W3CDTF">2025-05-28T09:29:51Z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0x0101006D9F66E0BD7C8443A6BD7E0E0F1EF577</vt:lpwstr>
  </property>
  <property fmtid="{D5CDD505-2E9C-101B-9397-08002B2CF9AE}" pid="3" name="MYENTSOE_Classification2">
    <vt:lpwstr/>
  </property>
  <property fmtid="{D5CDD505-2E9C-101B-9397-08002B2CF9AE}" pid="4" name="Confidentiality">
    <vt:lpwstr/>
  </property>
  <property fmtid="{D5CDD505-2E9C-101B-9397-08002B2CF9AE}" pid="5" name="MYENTSOE_Classification3">
    <vt:lpwstr/>
  </property>
  <property fmtid="{D5CDD505-2E9C-101B-9397-08002B2CF9AE}" pid="6" name="MYENTSOE_PublicType">
    <vt:lpwstr>19;#Extranet|922fc1ba-0c8d-4fbf-b30d-83722d0f30f2</vt:lpwstr>
  </property>
  <property fmtid="{D5CDD505-2E9C-101B-9397-08002B2CF9AE}" pid="7" name="MYENTSOE_SharingType">
    <vt:lpwstr>21;#Shared|04da8cfa-2b68-4725-9db5-e7b66ab623e6</vt:lpwstr>
  </property>
  <property fmtid="{D5CDD505-2E9C-101B-9397-08002B2CF9AE}" pid="8" name="MYENTSOE_DocumentClassification">
    <vt:lpwstr/>
  </property>
  <property fmtid="{D5CDD505-2E9C-101B-9397-08002B2CF9AE}" pid="9" name="MYENTSOE_Classification1">
    <vt:lpwstr/>
  </property>
  <property fmtid="{D5CDD505-2E9C-101B-9397-08002B2CF9AE}" pid="10" name="MYENTSOE_Section">
    <vt:lpwstr>20;#SDC|414c202c-9255-45c1-8290-a69e6acf8153</vt:lpwstr>
  </property>
  <property fmtid="{D5CDD505-2E9C-101B-9397-08002B2CF9AE}" pid="11" name="MYENTSOE_Classification4">
    <vt:lpwstr/>
  </property>
  <property fmtid="{D5CDD505-2E9C-101B-9397-08002B2CF9AE}" pid="12" name="Document Category">
    <vt:lpwstr/>
  </property>
  <property fmtid="{D5CDD505-2E9C-101B-9397-08002B2CF9AE}" pid="13" name="Document_x0020_Category">
    <vt:lpwstr/>
  </property>
  <property fmtid="{D5CDD505-2E9C-101B-9397-08002B2CF9AE}" pid="14" name="MYENTSOE_DataClassification">
    <vt:lpwstr/>
  </property>
  <property fmtid="{D5CDD505-2E9C-101B-9397-08002B2CF9AE}" pid="15" name="ClassificationContentMarkingFooterLocations">
    <vt:lpwstr>8_ENTSO-E Cover:3\4_ENTSO-E Content:3\2_ENTSO-E Content:3\6_ENTSO-E Content:3\5_ENTSO-E Content:3\7_ENTSO-E Content:6\18_ENTSO-E Cover:6\22_ENTSO-E Cover:6\8_ENTSO-E Content:6\6_ENTSO-E Content:4</vt:lpwstr>
  </property>
  <property fmtid="{D5CDD505-2E9C-101B-9397-08002B2CF9AE}" pid="16" name="ClassificationContentMarkingFooterText">
    <vt:lpwstr>Confidentiality: C2 - Internal</vt:lpwstr>
  </property>
  <property fmtid="{D5CDD505-2E9C-101B-9397-08002B2CF9AE}" pid="17" name="MediaServiceImageTags">
    <vt:lpwstr/>
  </property>
</Properties>
</file>